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病毒當前如何安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一、南海古佛鎮壇詩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pPr algn="l"/>
            <a:r>
              <a:rPr lang="zh-TW" altLang="en-US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天彩霞佈雲彤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海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浪波濤沖明空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古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聖仙真降塵紅 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佛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光普照寰宇中</a:t>
            </a:r>
          </a:p>
          <a:p>
            <a:pPr algn="l"/>
            <a:endParaRPr lang="zh-TW" altLang="en-US" sz="20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病毒當前如何安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時至末殘災禍臨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時至末殘災禍臨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烏雲密佈晦氣凝 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橫禍病厄未曾停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三災八難無平靜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諸佛菩薩懷側隱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誓救苦海眾蒼生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渾身解數消疫情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世宇各地挽群英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病毒當前如何安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突變病毒亦來侵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豈料疫病又失控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突變病毒亦來侵 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防疫不足造禍根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加上因果來相應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業障令旗握得緊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鋪天蓋地顯猙獰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宿世今世皆一併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借機討報算個清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病毒當前如何安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佛佑真修泰康平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</a:p>
          <a:p>
            <a:pPr algn="l"/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還怪聖佛不公平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千方阻礙不放行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賢士唯有修心性</a:t>
            </a:r>
          </a:p>
          <a:p>
            <a:pPr marL="36576" indent="0" algn="l">
              <a:buNone/>
            </a:pP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真誠悔懺諸惡因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多發善愿勤立功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將功贖罪業消淨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如此自可保安寧 </a:t>
            </a:r>
          </a:p>
          <a:p>
            <a:pPr marL="36576" indent="0" algn="l">
              <a:buNone/>
            </a:pPr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佛佑真修泰康平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242</Words>
  <Application>Microsoft Office PowerPoint</Application>
  <PresentationFormat>如螢幕大小 (16:9)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病毒當前如何安 悟見講</vt:lpstr>
      <vt:lpstr>病毒當前如何安 悟見講</vt:lpstr>
      <vt:lpstr>病毒當前如何安 悟見講</vt:lpstr>
      <vt:lpstr>病毒當前如何安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2021-07-29T07:35:07Z</dcterms:modified>
  <cp:contentStatus/>
</cp:coreProperties>
</file>