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343" r:id="rId2"/>
    <p:sldId id="336" r:id="rId3"/>
    <p:sldId id="340" r:id="rId4"/>
    <p:sldId id="344" r:id="rId5"/>
    <p:sldId id="341" r:id="rId6"/>
    <p:sldId id="342" r:id="rId7"/>
    <p:sldId id="345" r:id="rId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3421" autoAdjust="0"/>
  </p:normalViewPr>
  <p:slideViewPr>
    <p:cSldViewPr>
      <p:cViewPr varScale="1">
        <p:scale>
          <a:sx n="85" d="100"/>
          <a:sy n="85" d="100"/>
        </p:scale>
        <p:origin x="980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dn.com/news/story/121707/5626285?from=udn-relatednews_ch2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一、世界疫情嚴重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i="0" u="sng" strike="noStrike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i="0" u="sng" strike="noStrike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9269A7-55C7-4303-9DA2-0ADB6755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954"/>
            <a:ext cx="6984776" cy="4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 algn="l">
              <a:buNone/>
            </a:pPr>
            <a:r>
              <a:rPr lang="zh-TW" altLang="en-US" sz="3400" b="0" i="0" dirty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二、病毒將繼續存在</a:t>
            </a:r>
          </a:p>
          <a:p>
            <a:pPr algn="l" rtl="0"/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BBC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新聞網報導</a:t>
            </a:r>
            <a:endParaRPr lang="en-US" altLang="zh-TW" sz="3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rtl="0"/>
            <a:r>
              <a:rPr lang="zh-TW" altLang="en-US" sz="3400" b="0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今年</a:t>
            </a:r>
            <a:r>
              <a:rPr lang="en-US" altLang="zh-TW" sz="3400" b="0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400" b="0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月，科學雜誌</a:t>
            </a:r>
            <a:r>
              <a:rPr lang="en-US" altLang="zh-TW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r>
              <a:rPr lang="en-US" altLang="zh-TW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詢問了全球</a:t>
            </a:r>
            <a:r>
              <a:rPr lang="en-US" altLang="zh-TW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多名免疫學家、病毒學家和衛生專家，新冠病毒能否根除？</a:t>
            </a:r>
            <a:endParaRPr lang="en-US" altLang="zh-TW" sz="3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rtl="0"/>
            <a:r>
              <a:rPr lang="zh-TW" altLang="en-US" sz="3400" b="0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en-US" altLang="zh-TW" sz="3400" b="0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en-US" sz="3400" b="0" i="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的受訪者說「不能」</a:t>
            </a:r>
            <a:r>
              <a:rPr lang="zh-TW" altLang="en-US" sz="3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。他們說，有證據表明，新冠病毒可能會成為地方性病毒，並繼續在世界各地傳播。</a:t>
            </a:r>
          </a:p>
        </p:txBody>
      </p:sp>
    </p:spTree>
    <p:extLst>
      <p:ext uri="{BB962C8B-B14F-4D97-AF65-F5344CB8AC3E}">
        <p14:creationId xmlns:p14="http://schemas.microsoft.com/office/powerpoint/2010/main" val="153239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600" i="0" dirty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示威者拒戴口罩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fontAlgn="base"/>
            <a:r>
              <a:rPr lang="zh-TW" altLang="en-US" sz="32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奧地利萬人抗議封鎖 示威者拒戴口罩高喊「讓流感再次偉大」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93A5237-683C-4B1A-AABB-E83EA11F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58362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四、印度宗教的狂熱</a:t>
            </a:r>
            <a:endParaRPr lang="en-US" altLang="zh-TW" sz="3200" i="0" u="sng" strike="noStrike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E29D17-85B3-4001-8651-86EC7762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489"/>
            <a:ext cx="762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五、印尼的宗教聚會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01EF50-0E4F-47EB-9341-DFD3F0E18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845"/>
            <a:ext cx="7360064" cy="45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3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</a:t>
            </a:r>
            <a:r>
              <a:rPr lang="zh-TW" altLang="en-US" sz="3600" i="0" u="sng" strike="noStrike" dirty="0">
                <a:solidFill>
                  <a:srgbClr val="FFFF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 tooltip="歐洲多國爆示威 不滿推行疫苗通行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不滿疫苗通行證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i="0" u="sng" strike="noStrike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9EBC55-3D53-4A9B-AA8A-698D96FF1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73118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532440" y="141489"/>
            <a:ext cx="504056" cy="4887348"/>
          </a:xfrm>
        </p:spPr>
        <p:txBody>
          <a:bodyPr anchor="ctr"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病毒當前不惜命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DE479-C3AE-2243-BC22-1CDD8179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5" y="114663"/>
            <a:ext cx="8352927" cy="491417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七、歐洲足球賽狂熱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i="0" u="sng" strike="noStrike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C51373-ECCE-4510-A1C1-74C1CDA87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8075"/>
            <a:ext cx="7266050" cy="4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0375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3061</TotalTime>
  <Words>178</Words>
  <Application>Microsoft Office PowerPoint</Application>
  <PresentationFormat>如螢幕大小 (16:9)</PresentationFormat>
  <Paragraphs>19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標楷體</vt:lpstr>
      <vt:lpstr>Arial</vt:lpstr>
      <vt:lpstr>Calibri</vt:lpstr>
      <vt:lpstr>Franklin Gothic Book</vt:lpstr>
      <vt:lpstr>Wingdings 2</vt:lpstr>
      <vt:lpstr>科技</vt:lpstr>
      <vt:lpstr>病毒當前不惜命 悟見講</vt:lpstr>
      <vt:lpstr>病毒當前不惜命 悟見講</vt:lpstr>
      <vt:lpstr>病毒當前不惜命 悟見講</vt:lpstr>
      <vt:lpstr>病毒當前不惜命 悟見講</vt:lpstr>
      <vt:lpstr>病毒當前不惜命 悟見講</vt:lpstr>
      <vt:lpstr>病毒當前不惜命 悟見講</vt:lpstr>
      <vt:lpstr>病毒當前不惜命 悟見講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699</cp:revision>
  <dcterms:created xsi:type="dcterms:W3CDTF">2014-02-15T05:50:45Z</dcterms:created>
  <dcterms:modified xsi:type="dcterms:W3CDTF">2021-07-26T08:29:50Z</dcterms:modified>
  <cp:contentStatus/>
</cp:coreProperties>
</file>