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40" r:id="rId3"/>
    <p:sldId id="341" r:id="rId4"/>
    <p:sldId id="339" r:id="rId5"/>
    <p:sldId id="343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病毒為何稱瘟疫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一、疫是什麼意思？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你們紅塵這塊小小土地，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就有這麼多說不完的人心，難道這不是災劫的起源嗎？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徒兒啊！這個「疫」是什麼意思呢？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什麼叫疫？就是急速的、很快的傳染，一下子沒辦法去控制，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病毒為何稱瘟疫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二、瘟疫這是一個劫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說這是一個劫，聽懂話嗎？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不是平常的慢病，​​​​不像電視每天看，慢慢吸收、慢慢中毒，這個是天降的災劫，也是人造的禍因。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那我們要怎樣去避除這樣的災劫呢？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要先調整自己的心性，遇到這災劫，叫你不要恐慌，你真的會不恐慌嗎？叫你去照顧病人，你敢去嗎？會怕哦！</a:t>
            </a: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病毒為何稱瘟疫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三、唯自助天才能助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我是天道弟子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，我來佛堂，老師就保佑我，徒啊！這樣的想法對嗎？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你們要有智慧，這是人命關天的事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，當事情發生的時候，誰都保護不了誰，唯有自助，天才能夠助，自愛別人才會愛你，聽懂話嗎？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4266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病毒為何稱瘟疫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四、消冤解孽避災殃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    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慈悲義行善功廣     消冤解罪避災殃     善氣格天佛助幫    消災解厄保無恙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平心養氣病不侵    方便之餘誦經祈    運動健身抗體強    病毒不侵保安康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病毒為何稱瘟疫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五、勸人求道快吃素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這時你們，更要去成全眾生，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能夠吃素的趕快吃素，能夠求道的趕快求道，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能夠設佛堂的趕快設佛堂，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你要扛起渡化眾生；到達彼岸的使命，也有責任去安定民心，這才叫做「天事人辦」嘛！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904761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2980</TotalTime>
  <Words>410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病毒為何稱瘟疫 悟見講</vt:lpstr>
      <vt:lpstr>病毒為何稱瘟疫 悟見講</vt:lpstr>
      <vt:lpstr>病毒為何稱瘟疫 悟見講</vt:lpstr>
      <vt:lpstr>病毒為何稱瘟疫 悟見講</vt:lpstr>
      <vt:lpstr>病毒為何稱瘟疫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687</cp:revision>
  <dcterms:created xsi:type="dcterms:W3CDTF">2014-02-15T05:50:45Z</dcterms:created>
  <dcterms:modified xsi:type="dcterms:W3CDTF">2021-06-25T04:32:19Z</dcterms:modified>
  <cp:contentStatus/>
</cp:coreProperties>
</file>