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E68982B-803A-4BE4-840C-9B4320633FF1}"/>
    <pc:docChg chg="custSel addSld modSld">
      <pc:chgData name="老兄 悟見" userId="d3c841b5715e98f1" providerId="LiveId" clId="{0E68982B-803A-4BE4-840C-9B4320633FF1}" dt="2022-01-25T02:04:49.072" v="41" actId="207"/>
      <pc:docMkLst>
        <pc:docMk/>
      </pc:docMkLst>
      <pc:sldChg chg="modSp mod">
        <pc:chgData name="老兄 悟見" userId="d3c841b5715e98f1" providerId="LiveId" clId="{0E68982B-803A-4BE4-840C-9B4320633FF1}" dt="2022-01-25T02:03:19.912" v="32" actId="207"/>
        <pc:sldMkLst>
          <pc:docMk/>
          <pc:sldMk cId="2498647851" sldId="300"/>
        </pc:sldMkLst>
        <pc:spChg chg="mod">
          <ac:chgData name="老兄 悟見" userId="d3c841b5715e98f1" providerId="LiveId" clId="{0E68982B-803A-4BE4-840C-9B4320633FF1}" dt="2022-01-25T02:03:19.912" v="32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0E68982B-803A-4BE4-840C-9B4320633FF1}" dt="2022-01-25T02:03:34.802" v="34" actId="207"/>
        <pc:sldMkLst>
          <pc:docMk/>
          <pc:sldMk cId="2917621063" sldId="301"/>
        </pc:sldMkLst>
        <pc:spChg chg="mod">
          <ac:chgData name="老兄 悟見" userId="d3c841b5715e98f1" providerId="LiveId" clId="{0E68982B-803A-4BE4-840C-9B4320633FF1}" dt="2022-01-25T02:03:34.802" v="34" actId="207"/>
          <ac:spMkLst>
            <pc:docMk/>
            <pc:sldMk cId="2917621063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0E68982B-803A-4BE4-840C-9B4320633FF1}" dt="2022-01-25T02:03:55.062" v="36" actId="207"/>
        <pc:sldMkLst>
          <pc:docMk/>
          <pc:sldMk cId="144778646" sldId="302"/>
        </pc:sldMkLst>
        <pc:spChg chg="mod">
          <ac:chgData name="老兄 悟見" userId="d3c841b5715e98f1" providerId="LiveId" clId="{0E68982B-803A-4BE4-840C-9B4320633FF1}" dt="2022-01-25T02:03:55.062" v="36" actId="207"/>
          <ac:spMkLst>
            <pc:docMk/>
            <pc:sldMk cId="144778646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E68982B-803A-4BE4-840C-9B4320633FF1}" dt="2022-01-25T02:04:49.072" v="41" actId="207"/>
        <pc:sldMkLst>
          <pc:docMk/>
          <pc:sldMk cId="1541203507" sldId="303"/>
        </pc:sldMkLst>
        <pc:spChg chg="mod">
          <ac:chgData name="老兄 悟見" userId="d3c841b5715e98f1" providerId="LiveId" clId="{0E68982B-803A-4BE4-840C-9B4320633FF1}" dt="2022-01-25T02:04:49.072" v="41" actId="207"/>
          <ac:spMkLst>
            <pc:docMk/>
            <pc:sldMk cId="1541203507" sldId="303"/>
            <ac:spMk id="5" creationId="{00000000-0000-0000-0000-000000000000}"/>
          </ac:spMkLst>
        </pc:spChg>
      </pc:sldChg>
      <pc:sldChg chg="modSp mod">
        <pc:chgData name="老兄 悟見" userId="d3c841b5715e98f1" providerId="LiveId" clId="{0E68982B-803A-4BE4-840C-9B4320633FF1}" dt="2022-01-25T02:04:32.252" v="39" actId="207"/>
        <pc:sldMkLst>
          <pc:docMk/>
          <pc:sldMk cId="2859503772" sldId="304"/>
        </pc:sldMkLst>
        <pc:spChg chg="mod">
          <ac:chgData name="老兄 悟見" userId="d3c841b5715e98f1" providerId="LiveId" clId="{0E68982B-803A-4BE4-840C-9B4320633FF1}" dt="2022-01-25T02:04:32.252" v="39" actId="207"/>
          <ac:spMkLst>
            <pc:docMk/>
            <pc:sldMk cId="2859503772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959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24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942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0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病毒為何一直變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一、殺業不止病毒變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疫情當前，徒兒們要做好防疫工作。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全球的眾生，都在苦難當中恐慌、不知所措！想想你們的責任是什麼？勸化世人，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殺業不止，何來平靜？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不能只靠仙佛！問問你們做了什麼？有因必有果。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病毒為何一直變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二、業力討報病毒變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災劫並降，有修者，必定上天的護佑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；造業者，災劫自然降臨。好好「反省懺悔，想想你們的自身，願意還、願意了，都有機會」；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不願意還、不願意了的，你們身邊的不願意、不再等了，要等你們多久？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62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病毒為何一直變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三、業債不還病毒變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為師勸化再勸化，再給徒兒多一點時間，再給眾生多一點機會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，不信者依然不信因果的可怕，時間過了問題依然存在，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變種再變種，防不勝防，你們要擋，它們就變，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不要以為事情過了都沒事，災劫為什麼會降臨？都有它的眾生因果存在。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77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病毒為何一直變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四、勸衆生勿造殺業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為師今天來跟你們講這些，多勸化修道人少犯「殺業」積福積德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。眾生的苦難，你讓眾生苦，被你們傷害的眾生，要你們加倍奉還，切記！切記！從自身做起才是根本，一味的再求仙佛，可是依然不改！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末法眾生，六萬年來，輪迴當中扎根得太深了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無法吸收佛法教化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，覺得自己是對的，不信因果、不懂因果、也不去接受因果，才會造下種種的「殺業」。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50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病毒為何一直變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五、吃素才能躲病毒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能救趕快救、能成全趕快成全，趕快放下口中的那塊眾生肉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，末後大清算，該還的，趕快還。該了的，趕快了。「業」已經不再等了。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好好想想為師今天所說的，多勸勸周遭的，「吃素躲災劫」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，你們的心才會平靜，災劫才會終止，要懂喔！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12035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502</Words>
  <Application>Microsoft Office PowerPoint</Application>
  <PresentationFormat>如螢幕大小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病毒為何一直變 悟見講</vt:lpstr>
      <vt:lpstr>病毒為何一直變 悟見講</vt:lpstr>
      <vt:lpstr>病毒為何一直變 悟見講</vt:lpstr>
      <vt:lpstr>病毒為何一直變 悟見講</vt:lpstr>
      <vt:lpstr>病毒為何一直變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2022-01-25T02:04:51Z</dcterms:modified>
  <cp:contentStatus/>
</cp:coreProperties>
</file>