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6" r:id="rId2"/>
    <p:sldId id="265" r:id="rId3"/>
    <p:sldId id="268" r:id="rId4"/>
    <p:sldId id="275" r:id="rId5"/>
    <p:sldId id="274" r:id="rId6"/>
    <p:sldId id="273" r:id="rId7"/>
    <p:sldId id="272" r:id="rId8"/>
    <p:sldId id="271" r:id="rId9"/>
    <p:sldId id="270" r:id="rId10"/>
    <p:sldId id="26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C1AC08B-4B75-423E-96BA-31E11AD4CEFC}"/>
    <pc:docChg chg="modSld">
      <pc:chgData name="老兄 悟見" userId="d3c841b5715e98f1" providerId="LiveId" clId="{CC1AC08B-4B75-423E-96BA-31E11AD4CEFC}" dt="2020-03-23T11:06:35.538" v="9" actId="20577"/>
      <pc:docMkLst>
        <pc:docMk/>
      </pc:docMkLst>
      <pc:sldChg chg="modSp mod">
        <pc:chgData name="老兄 悟見" userId="d3c841b5715e98f1" providerId="LiveId" clId="{CC1AC08B-4B75-423E-96BA-31E11AD4CEFC}" dt="2020-03-23T11:05:51.144" v="0" actId="20577"/>
        <pc:sldMkLst>
          <pc:docMk/>
          <pc:sldMk cId="0" sldId="265"/>
        </pc:sldMkLst>
        <pc:spChg chg="mod">
          <ac:chgData name="老兄 悟見" userId="d3c841b5715e98f1" providerId="LiveId" clId="{CC1AC08B-4B75-423E-96BA-31E11AD4CEFC}" dt="2020-03-23T11:05:51.144" v="0" actId="20577"/>
          <ac:spMkLst>
            <pc:docMk/>
            <pc:sldMk cId="0" sldId="265"/>
            <ac:spMk id="1048588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06.228" v="2" actId="20577"/>
        <pc:sldMkLst>
          <pc:docMk/>
          <pc:sldMk cId="0" sldId="268"/>
        </pc:sldMkLst>
        <pc:spChg chg="mod">
          <ac:chgData name="老兄 悟見" userId="d3c841b5715e98f1" providerId="LiveId" clId="{CC1AC08B-4B75-423E-96BA-31E11AD4CEFC}" dt="2020-03-23T11:06:06.228" v="2" actId="20577"/>
          <ac:spMkLst>
            <pc:docMk/>
            <pc:sldMk cId="0" sldId="268"/>
            <ac:spMk id="1048659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35.538" v="9" actId="20577"/>
        <pc:sldMkLst>
          <pc:docMk/>
          <pc:sldMk cId="0" sldId="269"/>
        </pc:sldMkLst>
        <pc:spChg chg="mod">
          <ac:chgData name="老兄 悟見" userId="d3c841b5715e98f1" providerId="LiveId" clId="{CC1AC08B-4B75-423E-96BA-31E11AD4CEFC}" dt="2020-03-23T11:06:35.538" v="9" actId="20577"/>
          <ac:spMkLst>
            <pc:docMk/>
            <pc:sldMk cId="0" sldId="269"/>
            <ac:spMk id="1048663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30.368" v="8" actId="20577"/>
        <pc:sldMkLst>
          <pc:docMk/>
          <pc:sldMk cId="0" sldId="270"/>
        </pc:sldMkLst>
        <pc:spChg chg="mod">
          <ac:chgData name="老兄 悟見" userId="d3c841b5715e98f1" providerId="LiveId" clId="{CC1AC08B-4B75-423E-96BA-31E11AD4CEFC}" dt="2020-03-23T11:06:30.368" v="8" actId="20577"/>
          <ac:spMkLst>
            <pc:docMk/>
            <pc:sldMk cId="0" sldId="270"/>
            <ac:spMk id="1048667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26.574" v="7" actId="20577"/>
        <pc:sldMkLst>
          <pc:docMk/>
          <pc:sldMk cId="0" sldId="271"/>
        </pc:sldMkLst>
        <pc:spChg chg="mod">
          <ac:chgData name="老兄 悟見" userId="d3c841b5715e98f1" providerId="LiveId" clId="{CC1AC08B-4B75-423E-96BA-31E11AD4CEFC}" dt="2020-03-23T11:06:26.574" v="7" actId="20577"/>
          <ac:spMkLst>
            <pc:docMk/>
            <pc:sldMk cId="0" sldId="271"/>
            <ac:spMk id="1048671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21.931" v="6" actId="20577"/>
        <pc:sldMkLst>
          <pc:docMk/>
          <pc:sldMk cId="0" sldId="272"/>
        </pc:sldMkLst>
        <pc:spChg chg="mod">
          <ac:chgData name="老兄 悟見" userId="d3c841b5715e98f1" providerId="LiveId" clId="{CC1AC08B-4B75-423E-96BA-31E11AD4CEFC}" dt="2020-03-23T11:06:21.931" v="6" actId="20577"/>
          <ac:spMkLst>
            <pc:docMk/>
            <pc:sldMk cId="0" sldId="272"/>
            <ac:spMk id="1048675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7.772" v="5" actId="20577"/>
        <pc:sldMkLst>
          <pc:docMk/>
          <pc:sldMk cId="0" sldId="273"/>
        </pc:sldMkLst>
        <pc:spChg chg="mod">
          <ac:chgData name="老兄 悟見" userId="d3c841b5715e98f1" providerId="LiveId" clId="{CC1AC08B-4B75-423E-96BA-31E11AD4CEFC}" dt="2020-03-23T11:06:17.772" v="5" actId="20577"/>
          <ac:spMkLst>
            <pc:docMk/>
            <pc:sldMk cId="0" sldId="273"/>
            <ac:spMk id="1048679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3.502" v="4" actId="20577"/>
        <pc:sldMkLst>
          <pc:docMk/>
          <pc:sldMk cId="0" sldId="274"/>
        </pc:sldMkLst>
        <pc:spChg chg="mod">
          <ac:chgData name="老兄 悟見" userId="d3c841b5715e98f1" providerId="LiveId" clId="{CC1AC08B-4B75-423E-96BA-31E11AD4CEFC}" dt="2020-03-23T11:06:13.502" v="4" actId="20577"/>
          <ac:spMkLst>
            <pc:docMk/>
            <pc:sldMk cId="0" sldId="274"/>
            <ac:spMk id="1048683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10.226" v="3" actId="20577"/>
        <pc:sldMkLst>
          <pc:docMk/>
          <pc:sldMk cId="0" sldId="275"/>
        </pc:sldMkLst>
        <pc:spChg chg="mod">
          <ac:chgData name="老兄 悟見" userId="d3c841b5715e98f1" providerId="LiveId" clId="{CC1AC08B-4B75-423E-96BA-31E11AD4CEFC}" dt="2020-03-23T11:06:10.226" v="3" actId="20577"/>
          <ac:spMkLst>
            <pc:docMk/>
            <pc:sldMk cId="0" sldId="275"/>
            <ac:spMk id="1048687" creationId="{00000000-0000-0000-0000-000000000000}"/>
          </ac:spMkLst>
        </pc:spChg>
      </pc:sldChg>
      <pc:sldChg chg="modSp mod">
        <pc:chgData name="老兄 悟見" userId="d3c841b5715e98f1" providerId="LiveId" clId="{CC1AC08B-4B75-423E-96BA-31E11AD4CEFC}" dt="2020-03-23T11:06:00.711" v="1" actId="20577"/>
        <pc:sldMkLst>
          <pc:docMk/>
          <pc:sldMk cId="0" sldId="276"/>
        </pc:sldMkLst>
        <pc:spChg chg="mod">
          <ac:chgData name="老兄 悟見" userId="d3c841b5715e98f1" providerId="LiveId" clId="{CC1AC08B-4B75-423E-96BA-31E11AD4CEFC}" dt="2020-03-23T11:06:00.711" v="1" actId="20577"/>
          <ac:spMkLst>
            <pc:docMk/>
            <pc:sldMk cId="0" sldId="276"/>
            <ac:spMk id="10486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5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5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104865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865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5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1" name="手繪多邊形 7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2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93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04859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59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59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18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1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2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84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58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58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58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0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0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3" name="手繪多邊形 8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24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25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0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1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2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33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3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6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37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38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9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40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41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42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03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04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48605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4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4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47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48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4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5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5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12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48613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14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615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1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手繪多邊形 11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手繪多邊形 15"/>
          <p:cNvSpPr/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79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4858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048581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48582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9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/>
              <a:t>一、勿恐勿乱多诵经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济公老师说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大家勿恐慌，勿乱自性，多忏悔，多诵经，如弥勒救苦真经、济公救世真经、关圣帝君的经文等等，早晚叩首，回向给冤亲债主，安抚他们的</a:t>
            </a:r>
            <a:r>
              <a:rPr lang="en-US" altLang="zh-TW" dirty="0"/>
              <a:t> </a:t>
            </a:r>
            <a:r>
              <a:rPr lang="en-US" altLang="zh-TW" dirty="0" err="1"/>
              <a:t>愤恨之心</a:t>
            </a:r>
            <a:r>
              <a:rPr lang="en-US" altLang="zh-TW" dirty="0"/>
              <a:t>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十、神仙难救无命客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观音菩萨说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一切皆是共业呀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！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世间所有的灾难，皆有共业所引冤业所致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吾观音闻声救苦救难，闻声苦，有心救难，却阻止不了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悲痛至极，不是不救，是救不了，化解不掉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二、瘟疫收杀不正人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这次的疫情，是上天用意，因真的要八一刷洗，上天皇母大刷洗一些心术不正的人。</a:t>
            </a:r>
          </a:p>
          <a:p>
            <a:r>
              <a:rPr lang="en-US" altLang="zh-TW"/>
              <a:t> 若是有好人，在这次回天，皇母会定功果给有功之人。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/>
              <a:t>三、求道清口仙佛佑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济公老师说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要对皇母、恩师有信心</a:t>
            </a:r>
            <a:r>
              <a:rPr lang="en-US" altLang="zh-TW" dirty="0"/>
              <a:t>！ </a:t>
            </a:r>
            <a:r>
              <a:rPr lang="en-US" altLang="zh-TW" dirty="0" err="1"/>
              <a:t>勿忘我们皆有求道及清口、开设佛堂，我们头上，都有一支大黄旗，所有众仙佛看到时，祂们会来保护我们</a:t>
            </a:r>
            <a:r>
              <a:rPr lang="en-US" altLang="zh-TW" dirty="0"/>
              <a:t>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四、劝众吃素躱瘟疫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望我们将心比心，倘若是我们被杀，我们有可能饶恕杀害我们的人吗？</a:t>
            </a:r>
          </a:p>
          <a:p>
            <a:r>
              <a:rPr lang="en-US" altLang="zh-TW"/>
              <a:t> 大家多多努力尽心，去劝导无知的众生，告诉他们佛说:苦海无边，回头是岸。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五、众生迷昧太可怜</a:t>
            </a:r>
          </a:p>
          <a:p>
            <a:r>
              <a:rPr lang="en-US" altLang="zh-TW"/>
              <a:t> </a:t>
            </a:r>
          </a:p>
          <a:p>
            <a:r>
              <a:rPr lang="en-US" altLang="zh-TW"/>
              <a:t>济公老师说</a:t>
            </a:r>
          </a:p>
          <a:p>
            <a:endParaRPr lang="en-US" altLang="zh-TW"/>
          </a:p>
          <a:p>
            <a:r>
              <a:rPr lang="en-US" altLang="zh-TW"/>
              <a:t>白阳开运已天急          灾劫并降收人去</a:t>
            </a:r>
          </a:p>
          <a:p>
            <a:r>
              <a:rPr lang="en-US" altLang="zh-TW"/>
              <a:t>如徒不感天心恩          众神幽冥等收命</a:t>
            </a:r>
          </a:p>
          <a:p>
            <a:endParaRPr lang="en-US" altLang="zh-TW"/>
          </a:p>
          <a:p>
            <a:r>
              <a:rPr lang="en-US" altLang="zh-TW"/>
              <a:t> 天下哀嚎人心荒         倒地不起怨何方</a:t>
            </a:r>
          </a:p>
          <a:p>
            <a:r>
              <a:rPr lang="en-US" altLang="zh-TW"/>
              <a:t>训语慈悲早泄露          可惜众徒迷茫心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8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六、发愿行功躲瘟疫</a:t>
            </a:r>
          </a:p>
          <a:p>
            <a:endParaRPr lang="en-US" altLang="zh-TW"/>
          </a:p>
          <a:p>
            <a:r>
              <a:rPr lang="en-US" altLang="zh-TW"/>
              <a:t> 济公老师说</a:t>
            </a:r>
          </a:p>
          <a:p>
            <a:endParaRPr lang="en-US" altLang="zh-TW"/>
          </a:p>
          <a:p>
            <a:r>
              <a:rPr lang="en-US" altLang="zh-TW"/>
              <a:t> 天下苍生何处躲        灾劫无孔趁细传</a:t>
            </a:r>
          </a:p>
          <a:p>
            <a:r>
              <a:rPr lang="en-US" altLang="zh-TW"/>
              <a:t> 如有行功发大愿         灾消避劫运开来</a:t>
            </a:r>
          </a:p>
          <a:p>
            <a:endParaRPr lang="en-US" altLang="zh-TW"/>
          </a:p>
          <a:p>
            <a:r>
              <a:rPr lang="en-US" altLang="zh-TW"/>
              <a:t> 大众听信道理真         行道了愿慢吞吞</a:t>
            </a:r>
          </a:p>
          <a:p>
            <a:r>
              <a:rPr lang="en-US" altLang="zh-TW"/>
              <a:t> 他人出事无谓我        何来功德躲灾劫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77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/>
              <a:t>七、要活命唯一吃素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上天老母说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身中剧毒无药医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惟独吃素可避免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免去毒素与毒菌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平安昌泰体健康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南海古佛说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口里放生慈爱怀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断除罪根仁心栽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心心所向皆是道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种善福田远劫灾</a:t>
            </a:r>
            <a:endParaRPr lang="en-US" altLang="zh-TW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7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八、躱瘟疫要吃素</a:t>
            </a:r>
          </a:p>
          <a:p>
            <a:r>
              <a:rPr lang="en-US" altLang="zh-TW"/>
              <a:t> 南海古佛说</a:t>
            </a:r>
          </a:p>
          <a:p>
            <a:r>
              <a:rPr lang="en-US" altLang="zh-TW"/>
              <a:t> 所以要入避难之云城，最基本的条件要有求道，有眞修行，还要清口茹素，因为清口茹素，就是斩断－切跟众生的恶缘，再加上行功了愿 ，修身养性，才能脱劫，逢凶化吉。</a:t>
            </a:r>
          </a:p>
          <a:p>
            <a:r>
              <a:rPr lang="en-US" altLang="zh-TW"/>
              <a:t> 八仙蓝采和大仙说</a:t>
            </a:r>
          </a:p>
          <a:p>
            <a:r>
              <a:rPr lang="en-US" altLang="zh-TW"/>
              <a:t> 这瘟疫将要传遍，但还有多少人没有吃素？ 吃素之人，慈悲心的流露，才是最重要的事。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病毒当前勿恐慌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6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9167" lnSpcReduction="10000"/>
          </a:bodyPr>
          <a:lstStyle/>
          <a:p>
            <a:r>
              <a:rPr lang="en-US" altLang="zh-TW" dirty="0" err="1"/>
              <a:t>九、奉劝世人莫杀生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岳法律主说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武汉肺炎疫情重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四海各地皆哀鸿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诸佛救灾志一同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炼丹炼药加持中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冤声戾气弥半空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前世伤害我深重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手持令旗要你命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今生注定来相逢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奉劝世人莫杀生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修身培德养善性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建功立德果硕丰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消灾解厄化大同</a:t>
            </a:r>
            <a:endParaRPr lang="en-US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326</Words>
  <Application>Microsoft Office PowerPoint</Application>
  <PresentationFormat>如螢幕大小 (16:9)</PresentationFormat>
  <Paragraphs>80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  <vt:lpstr>病毒当前勿恐慌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</cp:revision>
  <dcterms:created xsi:type="dcterms:W3CDTF">2014-02-13T21:50:45Z</dcterms:created>
  <dcterms:modified xsi:type="dcterms:W3CDTF">2021-05-12T05:33:53Z</dcterms:modified>
</cp:coreProperties>
</file>