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41" r:id="rId5"/>
    <p:sldId id="342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-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Autofit/>
          </a:bodyPr>
          <a:lstStyle/>
          <a:p>
            <a:r>
              <a:rPr lang="zh-TW" altLang="en-US" sz="32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疫苗未打解封危險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一、面對病毒須謹慎</a:t>
            </a: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病毒專家說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新冠病毒引起新冠肺炎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，一旦肺部發炎進而影響到其氣體交換功能，那麼從肺到心臟到大腦，這三大人體維繫生命的器官將一一因此受到傷害，嚴重的話會造成生命的消失，因此面對肺炎不可不謹慎小心（轉載）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面對印度變種病毒，更要謹慎小心。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Autofit/>
          </a:bodyPr>
          <a:lstStyle/>
          <a:p>
            <a:r>
              <a:rPr lang="zh-TW" altLang="en-US" sz="32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疫苗未打解封危險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、安全施打率多少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台灣防疫指揮官認為，應達到「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成以上國人施打疫苗」，才有機會討論解封，依照這個標準，需要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1380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萬人接種，以這樣的進度，國人期待的解封日，似乎不會太早到來。（轉載）</a:t>
            </a:r>
          </a:p>
          <a:p>
            <a:pPr marL="36576" indent="0" algn="l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三、目前台灣施打率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截至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7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月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23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為止，累計接種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6,347,065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人次，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COVID-19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疫苗接種人口涵蓋率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26.05%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（轉載）</a:t>
            </a:r>
          </a:p>
          <a:p>
            <a:pPr marL="36576" indent="0" algn="l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四、完全解封不可能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Autofit/>
          </a:bodyPr>
          <a:lstStyle/>
          <a:p>
            <a:r>
              <a:rPr lang="zh-TW" altLang="en-US" sz="32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疫苗未打解封危險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zh-TW" altLang="en-US" sz="39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五、微解封危險多多</a:t>
            </a:r>
          </a:p>
          <a:p>
            <a:pPr algn="l"/>
            <a:r>
              <a:rPr lang="zh-TW" altLang="en-US" sz="39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六、打了疫苗要防疫</a:t>
            </a:r>
            <a:endParaRPr lang="en-US" altLang="zh-TW" sz="39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醫師表示，根據臨床試驗結果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AZ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疫苗的保護力大約是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成，莫德納疫苗大約是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成，也就是說，兩種疫苗都不能百分之百避免新冠病毒的</a:t>
            </a:r>
            <a:r>
              <a:rPr lang="zh-TW" altLang="en-US" sz="3200" b="0" i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感染。（轉載）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9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七、沒接種更要防疫</a:t>
            </a:r>
          </a:p>
          <a:p>
            <a:pPr algn="l"/>
            <a:r>
              <a:rPr lang="zh-TW" altLang="en-US" sz="39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八、有病毒人人防疫</a:t>
            </a:r>
            <a:endParaRPr lang="en-US" altLang="zh-TW" sz="39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呂洞賓仙祖慈訓 </a:t>
            </a:r>
            <a:endParaRPr lang="en-US" altLang="zh-TW" sz="35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防疫加強不可免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天助自助消災延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疫苗也需來加添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守護百姓先保健</a:t>
            </a:r>
            <a:endParaRPr lang="en-US" altLang="zh-TW" sz="35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天佑良善保泰然</a:t>
            </a:r>
            <a:b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吾佑真修英賢安</a:t>
            </a:r>
            <a:b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Autofit/>
          </a:bodyPr>
          <a:lstStyle/>
          <a:p>
            <a:r>
              <a:rPr lang="zh-TW" altLang="en-US" sz="32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疫苗未打解封危險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九、求道吃素化瘟疫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世間種種災劫，皆因殺害眾生所引起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，是自己所造成，非關他人，只要一心懺悔己之謬誤，及早回頭，娘即令諸瘟神，收回所放之病毒，讓這個地球，恢復原來清淨之地也。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      為何殘忍殺眾生      瘟神執法娘應允      只收心腸不善人</a:t>
            </a:r>
          </a:p>
          <a:p>
            <a:pPr algn="l"/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8710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Autofit/>
          </a:bodyPr>
          <a:lstStyle/>
          <a:p>
            <a:r>
              <a:rPr lang="zh-TW" altLang="en-US" sz="32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疫苗未打解封危險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十、人人有道世太平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慈悲義行善功廣     消冤解罪避災殃     善氣格天佛助幫     消災解厄保無恙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平心養氣病不侵     方便之餘誦經祈     運動健身抗體強     病毒不侵保安康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652387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3049</TotalTime>
  <Words>468</Words>
  <Application>Microsoft Office PowerPoint</Application>
  <PresentationFormat>如螢幕大小 (16:9)</PresentationFormat>
  <Paragraphs>31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疫苗未打解封危險 悟見講</vt:lpstr>
      <vt:lpstr>疫苗未打解封危險 悟見講</vt:lpstr>
      <vt:lpstr>疫苗未打解封危險 悟見講</vt:lpstr>
      <vt:lpstr>疫苗未打解封危險 悟見講</vt:lpstr>
      <vt:lpstr>疫苗未打解封危險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702</cp:revision>
  <dcterms:created xsi:type="dcterms:W3CDTF">2014-02-15T05:50:45Z</dcterms:created>
  <dcterms:modified xsi:type="dcterms:W3CDTF">2021-07-25T07:37:04Z</dcterms:modified>
  <cp:contentStatus/>
</cp:coreProperties>
</file>