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36" r:id="rId2"/>
    <p:sldId id="337" r:id="rId3"/>
    <p:sldId id="338" r:id="rId4"/>
    <p:sldId id="340" r:id="rId5"/>
    <p:sldId id="339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2021/5/16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疫情爆發誰之過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一、疫情爆發誰之過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你們可知老母，為什麼要降災、降劫嗎？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那不是老母願意的，這全是你們自己的問題，是眾生的問題啊！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你們如果善氣沖天，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這點善心一但發出來，就一定能影響到你週遭的親朋好友，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一個影響一個，直到致使每個人都很善良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，世界大同當然就指日可見了，到那時還會有劫數嗎？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239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疫情爆發的起因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人心險惡災劫多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徒啊，你們可知道，為什麼現在的災劫那麼多？因為人心險惡！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如果人心都轉變了，每個人都是慈悲心在作主，每個人都是很有德行，那還會有災難嗎？只要你心地光明，怕什麼呢？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現今世界災禍不斷、動亂不安、疾病傳染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、人心惶惶，這是為何因？因為眾生不知道要護生（愛護生靈），不知道要養生（修養生命），不知道要培養慈悲心的緣故。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13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疫情爆發的起因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三、殺業讓疫情爆發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宰殺生靈、枉殺生靈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是會使病毒在無形當中滋長。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因為被宰殺、被枉殺的生靈，本身都帶有冤恨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，而殺者與被殺者之間皆造下了因果、冤業債，況且尚在四生六道輪迴的眾生，本身都帶有罪、業和因果。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464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疫情爆發的起因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四、吃肉才會染病毒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動物本身就有多種的細菌、病菌、寄生蟲在動物的身上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，「冠狀病毒」就是寄生在動物和家禽的身上，如果當動物是因為生病而死的動物屍體，都是帶有病毒、病菌、不乾淨的微生物在身上，</a:t>
            </a:r>
            <a:endParaRPr lang="en-US" altLang="zh-TW" sz="32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腐爛的屍體，有時候會經由多種的細菌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、病菌、病毒結合在一起，產生新的病毒病變。</a:t>
            </a:r>
            <a:endParaRPr lang="en-US" altLang="zh-TW" sz="32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440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疫情爆發的起因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五、業力使疫情爆發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眾生的業力跟因果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，也是可以藉著細菌和病毒，來展開它們所要討報的動作跟手段還有效用，也就是說，細菌和病毒也可以成為因果跟業力討報的媒介。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無形的業力就如同一陣風一樣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，它可以藉著空氣中的氣體、微塵、懸浮顆粒，鑽進、鑽入毛細孔，或者是附著在人體的毛髮、皮膚上，而將病菌、病毒帶入身體裡，使人生病。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339951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2968</TotalTime>
  <Words>529</Words>
  <Application>Microsoft Office PowerPoint</Application>
  <PresentationFormat>如螢幕大小 (16:9)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疫情爆發誰之過 悟見講</vt:lpstr>
      <vt:lpstr>疫情爆發的起因 悟見講</vt:lpstr>
      <vt:lpstr>疫情爆發的起因 悟見講</vt:lpstr>
      <vt:lpstr>疫情爆發的起因 悟見講</vt:lpstr>
      <vt:lpstr>疫情爆發的起因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673</cp:revision>
  <dcterms:created xsi:type="dcterms:W3CDTF">2014-02-15T05:50:45Z</dcterms:created>
  <dcterms:modified xsi:type="dcterms:W3CDTF">2021-05-16T01:26:49Z</dcterms:modified>
  <cp:contentStatus/>
</cp:coreProperties>
</file>