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39" r:id="rId2"/>
    <p:sldId id="334" r:id="rId3"/>
    <p:sldId id="335" r:id="rId4"/>
    <p:sldId id="341" r:id="rId5"/>
    <p:sldId id="340" r:id="rId6"/>
    <p:sldId id="342" r:id="rId7"/>
    <p:sldId id="343" r:id="rId8"/>
    <p:sldId id="345" r:id="rId9"/>
    <p:sldId id="34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疫情為何還流行 </a:t>
            </a:r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6956D71-6309-4496-BED1-5660F9907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1413"/>
            <a:ext cx="7560840" cy="454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6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疫情為何還流行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一、世界疫情概況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2020.10.18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○○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法會恩師有提到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、此次的全球疫情、就歐洲及南美洲、中美洲、北美洲、ㄧ波三折沒有停止的跡象！反觀亞洲地區國家疫情沒有那麼嚴重、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台灣吃素人口及白陽修道士因素影響因素可以控制！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疫情為何還流行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二、共業造成病毒流行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您會問為什麼歐洲及美洲大陸的國家疫情非得嚴重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、恩師用簡短易懂方式解釋其中複雜牽纏全球共業！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這段共業、起源在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歐洲帝王國家航海時代説起尋找新大陸又稱美洲新大陸、對於當地原住民及野生動物殺害及獵殺、死亡慘劇非常非常慘烈！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869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疫情為何還流行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三、代代因果很難解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殖民者為了自身利益權力財產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發生代代殺害衝突不斷！造成非常嚴重不可逆因果關係！其中共業討報沒有辦法解開！機緣成熟時就大爆發了！⋯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恩師有說⋯不知道什麼時候結束（連說三句）</a:t>
            </a: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64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疫情為何還流行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974" y="150304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四、仙佛都無法化解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就可以知道這個疫情沒有停止跡象！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連仙佛都沒有辦法化解！就可想而知了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但！恩師有説！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全球的白陽修道士、眾人愿力、持齋發愿！可以改變世界、緩解共業討報速度！⋯</a:t>
            </a: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A96024-8AB2-473E-87C1-F1728D95D81E}"/>
              </a:ext>
            </a:extLst>
          </p:cNvPr>
          <p:cNvSpPr txBox="1"/>
          <p:nvPr/>
        </p:nvSpPr>
        <p:spPr>
          <a:xfrm>
            <a:off x="2843809" y="5143500"/>
            <a:ext cx="144016" cy="1809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      全球各國皆遭殃</a:t>
            </a:r>
            <a:b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      有冤報冤令旗揚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決不饒寬聲宏亮       有仇尋仇決不放</a:t>
            </a:r>
            <a:b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免除病患之國邦       和善民族心志良</a:t>
            </a:r>
          </a:p>
        </p:txBody>
      </p:sp>
    </p:spTree>
    <p:extLst>
      <p:ext uri="{BB962C8B-B14F-4D97-AF65-F5344CB8AC3E}">
        <p14:creationId xmlns:p14="http://schemas.microsoft.com/office/powerpoint/2010/main" val="99562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疫情為何還流行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974" y="150304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      全球各國皆遭殃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      有冤報冤令旗揚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決不饒寬聲宏亮       有仇尋仇決不放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免除病患之國邦       和善民族心志良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A96024-8AB2-473E-87C1-F1728D95D81E}"/>
              </a:ext>
            </a:extLst>
          </p:cNvPr>
          <p:cNvSpPr txBox="1"/>
          <p:nvPr/>
        </p:nvSpPr>
        <p:spPr>
          <a:xfrm>
            <a:off x="2843809" y="5143500"/>
            <a:ext cx="144016" cy="1809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      全球各國皆遭殃</a:t>
            </a:r>
            <a:b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      有冤報冤令旗揚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決不饒寬聲宏亮       有仇尋仇決不放</a:t>
            </a:r>
            <a:b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免除病患之國邦       和善民族心志良</a:t>
            </a:r>
          </a:p>
        </p:txBody>
      </p:sp>
    </p:spTree>
    <p:extLst>
      <p:ext uri="{BB962C8B-B14F-4D97-AF65-F5344CB8AC3E}">
        <p14:creationId xmlns:p14="http://schemas.microsoft.com/office/powerpoint/2010/main" val="249738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疫情為何還流行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974" y="150304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六、善氣沖天佛助幫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累世修來積德廣       聖佛護佑得安詳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奉勸徒孫立志向       立功立德理宣揚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修道首重品端方       內功外果皆雙強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有過必改不徬徨       循規蹈矩好模樣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效聖法賢立標榜        善氣沖天佛助幫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消災解厄保無恙       平安順利得安康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A96024-8AB2-473E-87C1-F1728D95D81E}"/>
              </a:ext>
            </a:extLst>
          </p:cNvPr>
          <p:cNvSpPr txBox="1"/>
          <p:nvPr/>
        </p:nvSpPr>
        <p:spPr>
          <a:xfrm>
            <a:off x="2843809" y="5143500"/>
            <a:ext cx="144016" cy="1809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      全球各國皆遭殃</a:t>
            </a:r>
            <a:b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      有冤報冤令旗揚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決不饒寬聲宏亮       有仇尋仇決不放</a:t>
            </a:r>
            <a:b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免除病患之國邦       和善民族心志良</a:t>
            </a:r>
          </a:p>
        </p:txBody>
      </p:sp>
    </p:spTree>
    <p:extLst>
      <p:ext uri="{BB962C8B-B14F-4D97-AF65-F5344CB8AC3E}">
        <p14:creationId xmlns:p14="http://schemas.microsoft.com/office/powerpoint/2010/main" val="3858807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疫情為何還流行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974" y="150304"/>
            <a:ext cx="8019442" cy="4797710"/>
          </a:xfrm>
        </p:spPr>
        <p:txBody>
          <a:bodyPr>
            <a:normAutofit/>
          </a:bodyPr>
          <a:lstStyle/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A96024-8AB2-473E-87C1-F1728D95D81E}"/>
              </a:ext>
            </a:extLst>
          </p:cNvPr>
          <p:cNvSpPr txBox="1"/>
          <p:nvPr/>
        </p:nvSpPr>
        <p:spPr>
          <a:xfrm>
            <a:off x="2843809" y="5143500"/>
            <a:ext cx="144016" cy="1809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      全球各國皆遭殃</a:t>
            </a:r>
            <a:b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      有冤報冤令旗揚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決不饒寬聲宏亮       有仇尋仇決不放</a:t>
            </a:r>
            <a:b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免除病患之國邦       和善民族心志良</a:t>
            </a:r>
          </a:p>
        </p:txBody>
      </p:sp>
    </p:spTree>
    <p:extLst>
      <p:ext uri="{BB962C8B-B14F-4D97-AF65-F5344CB8AC3E}">
        <p14:creationId xmlns:p14="http://schemas.microsoft.com/office/powerpoint/2010/main" val="2958886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疫情為何還流行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974" y="150304"/>
            <a:ext cx="8019442" cy="4797710"/>
          </a:xfrm>
        </p:spPr>
        <p:txBody>
          <a:bodyPr>
            <a:normAutofit/>
          </a:bodyPr>
          <a:lstStyle/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A96024-8AB2-473E-87C1-F1728D95D81E}"/>
              </a:ext>
            </a:extLst>
          </p:cNvPr>
          <p:cNvSpPr txBox="1"/>
          <p:nvPr/>
        </p:nvSpPr>
        <p:spPr>
          <a:xfrm>
            <a:off x="2843809" y="5143500"/>
            <a:ext cx="144016" cy="1809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      全球各國皆遭殃</a:t>
            </a:r>
            <a:b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      有冤報冤令旗揚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決不饒寬聲宏亮       有仇尋仇決不放</a:t>
            </a:r>
            <a:b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免除病患之國邦       和善民族心志良</a:t>
            </a:r>
          </a:p>
        </p:txBody>
      </p:sp>
    </p:spTree>
    <p:extLst>
      <p:ext uri="{BB962C8B-B14F-4D97-AF65-F5344CB8AC3E}">
        <p14:creationId xmlns:p14="http://schemas.microsoft.com/office/powerpoint/2010/main" val="27761620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2986</TotalTime>
  <Words>700</Words>
  <Application>Microsoft Office PowerPoint</Application>
  <PresentationFormat>如螢幕大小 (16:9)</PresentationFormat>
  <Paragraphs>48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疫情為何還流行 悟見講</vt:lpstr>
      <vt:lpstr>疫情為何還流行 悟見講</vt:lpstr>
      <vt:lpstr>疫情為何還流行 悟見講</vt:lpstr>
      <vt:lpstr>疫情為何還流行 悟見講</vt:lpstr>
      <vt:lpstr>疫情為何還流行 悟見講</vt:lpstr>
      <vt:lpstr>疫情為何還流行 悟見講</vt:lpstr>
      <vt:lpstr>疫情為何還流行 悟見講</vt:lpstr>
      <vt:lpstr>疫情為何還流行 悟见讲</vt:lpstr>
      <vt:lpstr>疫情為何還流行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660</cp:revision>
  <dcterms:created xsi:type="dcterms:W3CDTF">2014-02-15T05:50:45Z</dcterms:created>
  <dcterms:modified xsi:type="dcterms:W3CDTF">2020-11-08T09:46:34Z</dcterms:modified>
  <cp:contentStatus/>
</cp:coreProperties>
</file>