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疫情失控救災先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一、疫情失控救災先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彌勒佛訓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光四射照大千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正無私挽坤乾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上積德兒孫賢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徒相會在佛殿           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疫情失控救災先         佛聖仙真下凡間       救苦救難解病患         煉丹濟世不停閒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疫情失控救災先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二、哀鴻遍野實淒慘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心酸血淚一篇篇         告誡宇寰眾賢善       屠殺生靈造罪愆         冤氣不散宇宙遍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殺氣騰騰墜深淵         因果報應哭喊冤       招來禍端病難延       哀鴻遍野實淒慘 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疫情失控救災先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三、天人焦急苦憂煩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人為疏失無控管         確診病患四流竄       細菌病毒大擴散         突變爆發又廣傳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天人焦急苦憂煩         若想此劫能扭轉       公德心切確實踐         嚴守規則防疫前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疫情失控救災先 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四、誠可格天佛助肩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珍惜物命悲憫現         持齋戒殺結善緣       誠可格天佛助肩         護佑賢良康泰健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時已不早莫再言         叩辭皇母救災焉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2943</TotalTime>
  <Words>220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疫情失控救災先 悟見講</vt:lpstr>
      <vt:lpstr>疫情失控救災先 悟見講</vt:lpstr>
      <vt:lpstr>疫情失控救災先 悟見講</vt:lpstr>
      <vt:lpstr>疫情失控救災先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2021-06-04T08:15:56Z</dcterms:modified>
  <cp:contentStatus/>
</cp:coreProperties>
</file>