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36" r:id="rId2"/>
    <p:sldId id="338" r:id="rId3"/>
    <p:sldId id="340" r:id="rId4"/>
    <p:sldId id="339" r:id="rId5"/>
    <p:sldId id="337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2021/6/2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疫情因何不安定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一、疫情因何不安定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運筆先將防疫談    廣設佛堂為要端    眼前劫煞已四起    眾生殘喘苦不堪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人心敗壞惹災禍    共業成熟受摧殘    疫情因何不安定    皆因人心險多端</a:t>
            </a:r>
          </a:p>
        </p:txBody>
      </p:sp>
    </p:spTree>
    <p:extLst>
      <p:ext uri="{BB962C8B-B14F-4D97-AF65-F5344CB8AC3E}">
        <p14:creationId xmlns:p14="http://schemas.microsoft.com/office/powerpoint/2010/main" val="153239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疫情因何不安定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二、罔顧人命為利益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罔顧人命為利益    謊報真相顏面談    內外病毒共召喚    忘失正氣少把關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無孔不入來侵犯    莫名原因受感染    如今人人避災難    黜華崇實復自然</a:t>
            </a:r>
          </a:p>
        </p:txBody>
      </p:sp>
    </p:spTree>
    <p:extLst>
      <p:ext uri="{BB962C8B-B14F-4D97-AF65-F5344CB8AC3E}">
        <p14:creationId xmlns:p14="http://schemas.microsoft.com/office/powerpoint/2010/main" val="17925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疫情因何不安定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三、當知化劫平苦難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減少出門或遊蕩    切莫輕心四處玩    當知化劫平苦難     唯有廣設老母壇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佛前叩拜發心願    誦經祝禱息波瀾    仙佛菩薩聚會所    邪魔不敢惹禍端</a:t>
            </a:r>
          </a:p>
        </p:txBody>
      </p:sp>
    </p:spTree>
    <p:extLst>
      <p:ext uri="{BB962C8B-B14F-4D97-AF65-F5344CB8AC3E}">
        <p14:creationId xmlns:p14="http://schemas.microsoft.com/office/powerpoint/2010/main" val="499054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疫情因何不安定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四、諸神護佑修道男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遇難呈祥災劫轉    諸神護佑修道男    無形佛堂自身有    點亮心燈三省觀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二六拂拭除妄想    堅定信念靜守玄     心香懺悔身口意    速發善念過劫關</a:t>
            </a:r>
          </a:p>
        </p:txBody>
      </p:sp>
    </p:spTree>
    <p:extLst>
      <p:ext uri="{BB962C8B-B14F-4D97-AF65-F5344CB8AC3E}">
        <p14:creationId xmlns:p14="http://schemas.microsoft.com/office/powerpoint/2010/main" val="200121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疫情因何不安定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五、恐怖哀懼拋一邊</a:t>
            </a:r>
            <a:endParaRPr lang="en-US" altLang="zh-TW" sz="33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浩然正氣天地貫     恐怖哀懼拋一邊     此時設堂意義廣     亦當處處植清蓮  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一燈破除千年暗     佛光普照萬法傳     雲城躲災避劫難     萬家生佛耀祖先</a:t>
            </a:r>
            <a:endParaRPr lang="en-US" altLang="zh-TW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望吾賢士速操辦     闔家避難保平安     今日語此止乩筆     叩辭帝駕返梓園</a:t>
            </a:r>
          </a:p>
        </p:txBody>
      </p:sp>
    </p:spTree>
    <p:extLst>
      <p:ext uri="{BB962C8B-B14F-4D97-AF65-F5344CB8AC3E}">
        <p14:creationId xmlns:p14="http://schemas.microsoft.com/office/powerpoint/2010/main" val="361352304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2950</TotalTime>
  <Words>328</Words>
  <Application>Microsoft Office PowerPoint</Application>
  <PresentationFormat>如螢幕大小 (16:9)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疫情因何不安定 悟見講</vt:lpstr>
      <vt:lpstr>疫情因何不安定 悟見講</vt:lpstr>
      <vt:lpstr>疫情因何不安定 悟見講</vt:lpstr>
      <vt:lpstr>疫情因何不安定 悟見講</vt:lpstr>
      <vt:lpstr>疫情因何不安定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673</cp:revision>
  <dcterms:created xsi:type="dcterms:W3CDTF">2014-02-15T05:50:45Z</dcterms:created>
  <dcterms:modified xsi:type="dcterms:W3CDTF">2021-06-02T05:57:48Z</dcterms:modified>
  <cp:contentStatus/>
</cp:coreProperties>
</file>