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35" r:id="rId2"/>
    <p:sldId id="336" r:id="rId3"/>
    <p:sldId id="337" r:id="rId4"/>
    <p:sldId id="343" r:id="rId5"/>
    <p:sldId id="338" r:id="rId6"/>
    <p:sldId id="339" r:id="rId7"/>
    <p:sldId id="340" r:id="rId8"/>
    <p:sldId id="341" r:id="rId9"/>
    <p:sldId id="342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2649" autoAdjust="0"/>
  </p:normalViewPr>
  <p:slideViewPr>
    <p:cSldViewPr>
      <p:cViewPr varScale="1">
        <p:scale>
          <a:sx n="84" d="100"/>
          <a:sy n="84" d="100"/>
        </p:scale>
        <p:origin x="102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3" y="105848"/>
            <a:ext cx="576064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疫情下生死一瞬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一、氣天仙師母救渡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我跟你們一樣是從理天來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的，從小就喜歡幫助人，但是很小就成道了。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因為我有功德，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師母說你十幾歲的姑娘家這麼有愛心，願意去救人，所以師母就渡我、超拔我。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3" y="105848"/>
            <a:ext cx="576064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疫情下生死一瞬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二、天仙煉丹救瘟疫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因為我當了氣天仙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，還是放不下我的故鄉，我的同胞兄弟姊妹，他們在瘟疫中受苦，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本來我可以享受三百年的香火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，但是我不要享受，把這三百年的功德，煉了仙丹，投在每個井，解除了很多瘟疫。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847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3" y="105848"/>
            <a:ext cx="576064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疫情下生死一瞬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三、瘟疫真的很可怕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瘟疫很可怕，再富貴的員外都死於瘟疫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，再達官顯貴還是死於瘟疫，所以錢財有用嗎？看你怎麼利用，就像你們一樣，來這裡求學，需不需要錢財？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但願你們好好的利用求學時努力讀書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，探討生命的意義、人生的真諦，讓生命更有價值。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446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3" y="105848"/>
            <a:ext cx="576064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疫情下生死一瞬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四、心門打開一切好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佛性是平等的，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不管你是高官子弟，一樣要吃飯睡覺，一樣都要生活。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面對一切種種的事情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，不管你是什麼身份，只要心門打開、心胸寬闊，自然會突破。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258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3" y="105848"/>
            <a:ext cx="576064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疫情下生死一瞬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五、每個人都可成佛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學道是不分皇帝或平民百姓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，只要你肯修，每個人都可以成聖成佛。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釋迦牟尼佛學佛也要放下身段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，祂不要江山富貴，為的是什麼？祂要的是永恆，因為生命是可以無限發展的，錢財再多，也有用完的一天。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891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3" y="105848"/>
            <a:ext cx="576064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疫情下生死一瞬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六、生命慈愛無盡頭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但是生命、愛，不會有盡頭，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只要你時時刻刻愛人、關心人，生命就會永恆，代代流傳人間。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3950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3" y="105848"/>
            <a:ext cx="576064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疫情下生死一瞬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七、三期應運快求道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現在三期應運，千萬不要小看自己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，好好把握，機會是留給有把握、有準備的人。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若是你不跨出腳步，上天是不會為你開路的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！若是你不打開心門，上天是不會啟發你的。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8404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3" y="105848"/>
            <a:ext cx="576064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疫情下生死一瞬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八、放下上天才助你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若是你不願放下執著與成見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，人意太滿，那麼你將無法聆聽上天的聲音，上天也無從為你加持智慧。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只有在心靈平靜的時候，才能感受到上天的恩典。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8823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3" y="105848"/>
            <a:ext cx="576064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疫情下生死一瞬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九、創下聖業報師恩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教化菩薩慈語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用心體會每一個過程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，認真填好每一張試卷，圓滿此生的功課，有朝一日在龍華會上，交出一張漂亮的成績單。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覺行圓滿，心性圓融，以慰師心、母顏。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464517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2940</TotalTime>
  <Words>637</Words>
  <Application>Microsoft Office PowerPoint</Application>
  <PresentationFormat>如螢幕大小 (16:9)</PresentationFormat>
  <Paragraphs>44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Calibri</vt:lpstr>
      <vt:lpstr>Franklin Gothic Book</vt:lpstr>
      <vt:lpstr>Wingdings 2</vt:lpstr>
      <vt:lpstr>科技</vt:lpstr>
      <vt:lpstr>疫情下生死一瞬 悟見講</vt:lpstr>
      <vt:lpstr>疫情下生死一瞬 悟見講</vt:lpstr>
      <vt:lpstr>疫情下生死一瞬 悟見講</vt:lpstr>
      <vt:lpstr>疫情下生死一瞬 悟見講</vt:lpstr>
      <vt:lpstr>疫情下生死一瞬 悟見講</vt:lpstr>
      <vt:lpstr>疫情下生死一瞬 悟見講</vt:lpstr>
      <vt:lpstr>疫情下生死一瞬 悟見講</vt:lpstr>
      <vt:lpstr>疫情下生死一瞬 悟見講</vt:lpstr>
      <vt:lpstr>疫情下生死一瞬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664</cp:revision>
  <dcterms:created xsi:type="dcterms:W3CDTF">2014-02-15T05:50:45Z</dcterms:created>
  <dcterms:modified xsi:type="dcterms:W3CDTF">2021-04-29T01:46:14Z</dcterms:modified>
  <cp:contentStatus/>
</cp:coreProperties>
</file>