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疫情下先救修道人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一、仙佛先救修道人 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頭上的光最大的先救，光小的慢救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，不是仙佛有分別對待心，或見死不救，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是因為現在是三期末刼大清算，頭上的光比較大的，表示比較誠心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，內德外功修的比較好，三不離外，學修講辦行，財施，法施，無畏施三施並進，做的比較多比較好的自然德性較大，先得救也是因果使然啊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39" y="114663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疫情下先救修道人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二、功德不夠先染病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為什麼現世報這麼厲害、這麼狠？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因為天時太緊急了，為師不是在騙你們。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你的功德，若不夠還人家，這怎麼辦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？上天是大公無私的，俗語說：「冤有頭債有主，法律主關聖帝君，伏魔不伏冤」，這個冤伏得了嗎？本來有借就有還，有欠就要算得清。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疫情下先救修道人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三、業力該了都要了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該了都要了，要了才能清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，沒了要靠為師擔，會清嗎？你欠人錢，人替你還，你是不是依舊欠人錢？你要靠你自己去還，你了了你就清，不再欠人。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所以一切都是命，我們都要去承受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，歡喜的去接受，歡喜的走完人生旅途。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疫情下先救修道人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四、莫忘災劫在身邊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徒兒們也別心存僥倖，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想說你們沒出生在那些地方，有道是棺材不是裝老人的！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末日還沒來臨前，徒兒的冤親債主可能先找上門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，災劫還沒來臨前，徒兒今生的壽命可能先結束了！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疫情下先救修道人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五、惡念會帶來災劫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相對的，當徒兒們，心生惡念時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，那天地間的怨念，也會跟隨著不斷增加，天災、戰亂、瘟疫、飢荒等各種大大小小的浩劫都將隨之而來！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不是上天不慈悲！一切都是人自己造成的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！當然你們修辦道人員也要負很大的責任。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498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疫情下先救修道人 悟見講</vt:lpstr>
      <vt:lpstr>疫情下先救修道人 悟見講</vt:lpstr>
      <vt:lpstr>疫情下先救修道人 悟見講</vt:lpstr>
      <vt:lpstr>疫情下先救修道人 悟見講</vt:lpstr>
      <vt:lpstr>疫情下先救修道人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2021-05-17T07:43:06Z</dcterms:modified>
  <cp:contentStatus/>
</cp:coreProperties>
</file>