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0" r:id="rId2"/>
    <p:sldId id="327" r:id="rId3"/>
    <p:sldId id="332" r:id="rId4"/>
    <p:sldId id="342" r:id="rId5"/>
    <p:sldId id="341" r:id="rId6"/>
    <p:sldId id="338" r:id="rId7"/>
    <p:sldId id="337" r:id="rId8"/>
    <p:sldId id="335" r:id="rId9"/>
    <p:sldId id="344" r:id="rId10"/>
    <p:sldId id="333" r:id="rId11"/>
    <p:sldId id="345" r:id="rId12"/>
    <p:sldId id="343" r:id="rId13"/>
    <p:sldId id="339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4374B-0AAB-4028-A89A-C69BB08195EC}" v="493" dt="2020-03-07T10:35:08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7T10:35:08.821" v="1046" actId="207"/>
      <pc:docMkLst>
        <pc:docMk/>
      </pc:docMkLst>
      <pc:sldChg chg="modSp mod">
        <pc:chgData name="老兄 悟見" userId="d3c841b5715e98f1" providerId="LiveId" clId="{240215FE-6F54-482C-8339-303F7B0455DF}" dt="2020-03-07T10:17:33.472" v="958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7T10:17:33.472" v="958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7T10:18:39.045" v="965" actId="207"/>
        <pc:sldMkLst>
          <pc:docMk/>
          <pc:sldMk cId="806711579" sldId="332"/>
        </pc:sldMkLst>
        <pc:spChg chg="mod">
          <ac:chgData name="老兄 悟見" userId="d3c841b5715e98f1" providerId="LiveId" clId="{240215FE-6F54-482C-8339-303F7B0455DF}" dt="2020-03-07T10:18:39.045" v="965" actId="207"/>
          <ac:spMkLst>
            <pc:docMk/>
            <pc:sldMk cId="806711579" sldId="33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28:04.915" v="1019" actId="207"/>
        <pc:sldMkLst>
          <pc:docMk/>
          <pc:sldMk cId="3531174700" sldId="333"/>
        </pc:sldMkLst>
        <pc:spChg chg="mod">
          <ac:chgData name="老兄 悟見" userId="d3c841b5715e98f1" providerId="LiveId" clId="{240215FE-6F54-482C-8339-303F7B0455DF}" dt="2020-03-07T10:28:04.915" v="1019" actId="207"/>
          <ac:spMkLst>
            <pc:docMk/>
            <pc:sldMk cId="3531174700" sldId="333"/>
            <ac:spMk id="5" creationId="{00000000-0000-0000-0000-000000000000}"/>
          </ac:spMkLst>
        </pc:spChg>
      </pc:sldChg>
      <pc:sldChg chg="modSp add del mod">
        <pc:chgData name="老兄 悟見" userId="d3c841b5715e98f1" providerId="LiveId" clId="{240215FE-6F54-482C-8339-303F7B0455DF}" dt="2020-03-07T09:07:42.478" v="871" actId="2696"/>
        <pc:sldMkLst>
          <pc:docMk/>
          <pc:sldMk cId="1006725660" sldId="334"/>
        </pc:sldMkLst>
        <pc:spChg chg="mod">
          <ac:chgData name="老兄 悟見" userId="d3c841b5715e98f1" providerId="LiveId" clId="{240215FE-6F54-482C-8339-303F7B0455DF}" dt="2020-03-07T09:06:40.492" v="861" actId="21"/>
          <ac:spMkLst>
            <pc:docMk/>
            <pc:sldMk cId="1006725660" sldId="33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25:56.892" v="1004" actId="20577"/>
        <pc:sldMkLst>
          <pc:docMk/>
          <pc:sldMk cId="3813313983" sldId="335"/>
        </pc:sldMkLst>
        <pc:spChg chg="mod">
          <ac:chgData name="老兄 悟見" userId="d3c841b5715e98f1" providerId="LiveId" clId="{240215FE-6F54-482C-8339-303F7B0455DF}" dt="2020-03-07T10:25:56.892" v="1004" actId="20577"/>
          <ac:spMkLst>
            <pc:docMk/>
            <pc:sldMk cId="3813313983" sldId="335"/>
            <ac:spMk id="5" creationId="{00000000-0000-0000-0000-000000000000}"/>
          </ac:spMkLst>
        </pc:spChg>
      </pc:sldChg>
      <pc:sldChg chg="modSp add del">
        <pc:chgData name="老兄 悟見" userId="d3c841b5715e98f1" providerId="LiveId" clId="{240215FE-6F54-482C-8339-303F7B0455DF}" dt="2020-03-07T09:02:14.578" v="829" actId="2696"/>
        <pc:sldMkLst>
          <pc:docMk/>
          <pc:sldMk cId="89643649" sldId="336"/>
        </pc:sldMkLst>
        <pc:spChg chg="mod">
          <ac:chgData name="老兄 悟見" userId="d3c841b5715e98f1" providerId="LiveId" clId="{240215FE-6F54-482C-8339-303F7B0455DF}" dt="2020-03-07T08:39:31.489" v="738"/>
          <ac:spMkLst>
            <pc:docMk/>
            <pc:sldMk cId="89643649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23:10.542" v="995" actId="207"/>
        <pc:sldMkLst>
          <pc:docMk/>
          <pc:sldMk cId="2484293988" sldId="337"/>
        </pc:sldMkLst>
        <pc:spChg chg="mod">
          <ac:chgData name="老兄 悟見" userId="d3c841b5715e98f1" providerId="LiveId" clId="{240215FE-6F54-482C-8339-303F7B0455DF}" dt="2020-03-07T10:23:10.542" v="995" actId="207"/>
          <ac:spMkLst>
            <pc:docMk/>
            <pc:sldMk cId="2484293988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21:47.602" v="986" actId="207"/>
        <pc:sldMkLst>
          <pc:docMk/>
          <pc:sldMk cId="2329653358" sldId="338"/>
        </pc:sldMkLst>
        <pc:spChg chg="mod">
          <ac:chgData name="老兄 悟見" userId="d3c841b5715e98f1" providerId="LiveId" clId="{240215FE-6F54-482C-8339-303F7B0455DF}" dt="2020-03-07T10:21:47.602" v="986" actId="207"/>
          <ac:spMkLst>
            <pc:docMk/>
            <pc:sldMk cId="2329653358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7T10:35:08.821" v="1046" actId="207"/>
        <pc:sldMkLst>
          <pc:docMk/>
          <pc:sldMk cId="3438201336" sldId="339"/>
        </pc:sldMkLst>
        <pc:spChg chg="mod">
          <ac:chgData name="老兄 悟見" userId="d3c841b5715e98f1" providerId="LiveId" clId="{240215FE-6F54-482C-8339-303F7B0455DF}" dt="2020-03-07T10:35:08.821" v="1046" actId="207"/>
          <ac:spMkLst>
            <pc:docMk/>
            <pc:sldMk cId="3438201336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15:22.707" v="948" actId="207"/>
        <pc:sldMkLst>
          <pc:docMk/>
          <pc:sldMk cId="2800716379" sldId="340"/>
        </pc:sldMkLst>
        <pc:spChg chg="mod">
          <ac:chgData name="老兄 悟見" userId="d3c841b5715e98f1" providerId="LiveId" clId="{240215FE-6F54-482C-8339-303F7B0455DF}" dt="2020-03-07T10:15:22.707" v="948" actId="207"/>
          <ac:spMkLst>
            <pc:docMk/>
            <pc:sldMk cId="2800716379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7T10:20:47.817" v="979" actId="207"/>
        <pc:sldMkLst>
          <pc:docMk/>
          <pc:sldMk cId="563875814" sldId="341"/>
        </pc:sldMkLst>
        <pc:spChg chg="mod">
          <ac:chgData name="老兄 悟見" userId="d3c841b5715e98f1" providerId="LiveId" clId="{240215FE-6F54-482C-8339-303F7B0455DF}" dt="2020-03-07T10:20:47.817" v="979" actId="207"/>
          <ac:spMkLst>
            <pc:docMk/>
            <pc:sldMk cId="563875814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7T10:19:45.357" v="972" actId="207"/>
        <pc:sldMkLst>
          <pc:docMk/>
          <pc:sldMk cId="2585837270" sldId="342"/>
        </pc:sldMkLst>
        <pc:spChg chg="mod">
          <ac:chgData name="老兄 悟見" userId="d3c841b5715e98f1" providerId="LiveId" clId="{240215FE-6F54-482C-8339-303F7B0455DF}" dt="2020-03-07T10:19:45.357" v="972" actId="207"/>
          <ac:spMkLst>
            <pc:docMk/>
            <pc:sldMk cId="2585837270" sldId="34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34:01.235" v="1039" actId="207"/>
        <pc:sldMkLst>
          <pc:docMk/>
          <pc:sldMk cId="2843697793" sldId="343"/>
        </pc:sldMkLst>
        <pc:spChg chg="mod">
          <ac:chgData name="老兄 悟見" userId="d3c841b5715e98f1" providerId="LiveId" clId="{240215FE-6F54-482C-8339-303F7B0455DF}" dt="2020-03-07T10:34:01.235" v="1039" actId="207"/>
          <ac:spMkLst>
            <pc:docMk/>
            <pc:sldMk cId="2843697793" sldId="34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27:07.382" v="1012" actId="207"/>
        <pc:sldMkLst>
          <pc:docMk/>
          <pc:sldMk cId="1684673257" sldId="344"/>
        </pc:sldMkLst>
        <pc:spChg chg="mod">
          <ac:chgData name="老兄 悟見" userId="d3c841b5715e98f1" providerId="LiveId" clId="{240215FE-6F54-482C-8339-303F7B0455DF}" dt="2020-03-07T10:27:07.382" v="1012" actId="207"/>
          <ac:spMkLst>
            <pc:docMk/>
            <pc:sldMk cId="1684673257" sldId="34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7T10:32:45.554" v="1029" actId="207"/>
        <pc:sldMkLst>
          <pc:docMk/>
          <pc:sldMk cId="1057655435" sldId="345"/>
        </pc:sldMkLst>
        <pc:spChg chg="mod">
          <ac:chgData name="老兄 悟見" userId="d3c841b5715e98f1" providerId="LiveId" clId="{240215FE-6F54-482C-8339-303F7B0455DF}" dt="2020-03-07T10:32:45.554" v="1029" actId="207"/>
          <ac:spMkLst>
            <pc:docMk/>
            <pc:sldMk cId="1057655435" sldId="345"/>
            <ac:spMk id="5" creationId="{00000000-0000-0000-0000-000000000000}"/>
          </ac:spMkLst>
        </pc:spChg>
      </pc:sldChg>
      <pc:sldChg chg="modSp add del ord">
        <pc:chgData name="老兄 悟見" userId="d3c841b5715e98f1" providerId="LiveId" clId="{240215FE-6F54-482C-8339-303F7B0455DF}" dt="2020-03-07T09:11:22.455" v="881" actId="2696"/>
        <pc:sldMkLst>
          <pc:docMk/>
          <pc:sldMk cId="4076732464" sldId="346"/>
        </pc:sldMkLst>
        <pc:spChg chg="mod">
          <ac:chgData name="老兄 悟見" userId="d3c841b5715e98f1" providerId="LiveId" clId="{240215FE-6F54-482C-8339-303F7B0455DF}" dt="2020-03-07T08:43:42.905" v="745"/>
          <ac:spMkLst>
            <pc:docMk/>
            <pc:sldMk cId="4076732464" sldId="34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一、这场瘟疫的起因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贪念一起惹灾祸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长年累月积过错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过份开拓无节制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自作自受怪谁人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071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十、上天降道救众生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故在此末劫年，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皇母娘不忍三界苍灵，同僚浩劫之洗刷，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故在白阳之时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，特赦天下苦根众生，普度三曹，让三界之苍灵，得以翻身。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117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十一、消冤解孽躲瘟疫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因为贤士们，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有累世之因果业障未还清，业障因果没有了清，劫难来时只有被清算，那如何能够回归本位呢？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求道修道，行功立德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，立愿了愿，才能回归本位。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7655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十二、有愿有功躲灾刼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另外－方面，灾劫来时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，贤士们还要有愿保身，若是无愿，又无先立功德在前，那等劫煞来时，还是得受因果讨报对案。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所以要入避难之之云城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，最基本的条件要有求道，有眞修行，还要清口茹素，因为清口茹素，就是斩断－切跟众生的恶缘，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再加上行功了愿 ，修身养性，才能脱劫，逢凶化吉。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3697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十三、未来之事不惧焉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消冤解罪避灾殃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徒儿徒儿听师告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未来之事不惧焉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立大志向鹏程里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化这人间为佛园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突破难关一路前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该修得修办末后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行有余力助师肩</a:t>
            </a:r>
          </a:p>
        </p:txBody>
      </p:sp>
    </p:spTree>
    <p:extLst>
      <p:ext uri="{BB962C8B-B14F-4D97-AF65-F5344CB8AC3E}">
        <p14:creationId xmlns:p14="http://schemas.microsoft.com/office/powerpoint/2010/main" val="343820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二、六十甲子圑圑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转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济公老师训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六十甲子圑圑转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炮竹一声迎新岁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福无重至今未至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祸不单行继续行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今日种来明日现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烦恼皆由自己建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循环不息又浮现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三、难得安乐八方现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济公老师训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为善为恶在一念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一念之错三毒见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平淡一生是安乐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名利争斗烦恼多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阴阳失调胜往年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天旋地转处处见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难得安乐八方现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苦海浮沉不堪言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671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四、东西交战难避免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济公老师训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东西交战难避免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中亚兄弟互撕杀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种来悪因今浮现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油尽钱财已枯竭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亭台楼阁是虚花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无人问津难变化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空城处处无人烟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钱财尽失两皆空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583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五、流离失所惊惶现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济公老师训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流离失所惊惶现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马革裹尸到处是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阴阳失衡灾祸至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无名恶疾多传染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春来毒雾降人间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夏来泻泄要紧慎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秋来食物多污染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冬来秋缺难收藏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387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33491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六、当代世上灾劫多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皇母训子十诫说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今时下如果是无此劫降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举世上再无无一个贤俦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降三灾布八难刀兵水火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九九劫八十一普遍全球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这种灾那种难不为奇论</a:t>
            </a:r>
            <a:b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最怕这水火风刷洗全球</a:t>
            </a:r>
            <a:b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黑七七四十九无有日月</a:t>
            </a:r>
            <a:b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开地府放鬼魂齐把命抅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黑漆漆阴森森塞光满世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齐来讨命还命债将钱酬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罡风降扫乾坤并扫宇宙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扫气象刷三界另换枢纽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65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85028"/>
            <a:ext cx="823870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七、六万每年大清算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释迦牟尼佛说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现在的时代，正是三期末世，在眼前有大灾难迫降而来，许多众生都要受此灾难而被清算，为恶作孽的人都要应罪而被淘汰掉。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南极老仙翁说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天时紧急非口号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三次大战已在前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如弦上箭势必发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众生涂炭苦连连</a:t>
            </a:r>
          </a:p>
        </p:txBody>
      </p:sp>
    </p:spTree>
    <p:extLst>
      <p:ext uri="{BB962C8B-B14F-4D97-AF65-F5344CB8AC3E}">
        <p14:creationId xmlns:p14="http://schemas.microsoft.com/office/powerpoint/2010/main" val="248429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八、修道立德躲灾劫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南海古佛曰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别以为现在丰衣足食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，这末后罡风劫，天昏地暗鬼神惊。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要躲这大灾劫，修道，立德最要紧。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为祖先为儿女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，通常自己步上安宁的路，古佛我慈悲心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不会诳你们。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331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當前瘟疫的省思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九、吃素行善躲瘟疫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断除罪根仁心栽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心心所向皆是道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46732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2827</TotalTime>
  <Words>1189</Words>
  <Application>Microsoft Office PowerPoint</Application>
  <PresentationFormat>如螢幕大小 (16:9)</PresentationFormat>
  <Paragraphs>77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當前瘟疫的省思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2020-03-07T10:35:10Z</dcterms:modified>
  <cp:contentStatus/>
</cp:coreProperties>
</file>