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7" r:id="rId3"/>
    <p:sldId id="336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無名惡疾多傳染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註：此篇是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年濟公老師批的，當時正是南台灣地震過後。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一、瓊樓玉宇變廢墟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艱苦歲月羊年過    無奈延續到猴年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泥土無根傾瀉多    瓊樓玉宇變廢墟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貪念一起惹災禍    長年累月積過錯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過份開拓無節制    自作自受怪誰人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無名惡疾多傳染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二、無名惡疾多傳染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流離失所驚惶現    馬革裹屍到處是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陰陽失衡災禍至    無名惡疾多傳染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春來毒霧降人間    夏來瀉洩要緊慎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秋來食物多污染    冬來秋缺難收藏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無名惡疾多傳染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東西交戰難避免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東西交戰難避免    中亞兄弟互撕殺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種來悪因今浮現    油盡錢財已枯竭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亭臺樓閣是虛花    無人問津難變化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空城處處無人煙    錢財盡失兩皆空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無名惡疾多傳染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四、撕殺同胞國民多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伊人面紗到處現    撕殺同胞國民多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蘭花遍地多變化    各國皆是難提防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野火到處燒不盡    春風到來又重生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小孩婦女皆為敵    殺戮戰場艮方現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無名惡疾多傳染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五、生靈塗炭不堪見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山崩土洩在艮方    慘不忍睹驚惶惶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高山積雪瀉千里    生靈塗炭不堪見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陰陽失調勝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往年    天旋地轉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處處見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難得安樂八方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    苦海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浮沉不堪言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3082</TotalTime>
  <Words>286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無名惡疾多傳染 悟見講</vt:lpstr>
      <vt:lpstr>無名惡疾多傳染 悟見講</vt:lpstr>
      <vt:lpstr>無名惡疾多傳染 悟見講</vt:lpstr>
      <vt:lpstr>無名惡疾多傳染 悟見講</vt:lpstr>
      <vt:lpstr>無名惡疾多傳染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2021-06-19T10:38:00Z</dcterms:modified>
  <cp:contentStatus/>
</cp:coreProperties>
</file>