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336" r:id="rId2"/>
    <p:sldId id="338" r:id="rId3"/>
    <p:sldId id="340" r:id="rId4"/>
    <p:sldId id="339" r:id="rId5"/>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3421" autoAdjust="0"/>
  </p:normalViewPr>
  <p:slideViewPr>
    <p:cSldViewPr>
      <p:cViewPr varScale="1">
        <p:scale>
          <a:sx n="85" d="100"/>
          <a:sy n="85" d="100"/>
        </p:scale>
        <p:origin x="980" y="8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2021/6/1</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2021/6/1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2021/6/1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2021/6/1</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為何會感染病毒</a:t>
            </a:r>
            <a:r>
              <a:rPr lang="zh-CN" altLang="en-US" sz="4000" dirty="0">
                <a:solidFill>
                  <a:srgbClr val="FF0000"/>
                </a:solidFill>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一</a:t>
            </a:r>
            <a:r>
              <a:rPr lang="zh-CN" altLang="en-US" sz="3600" dirty="0">
                <a:solidFill>
                  <a:srgbClr val="FFFF00"/>
                </a:solidFill>
                <a:latin typeface="標楷體" panose="03000509000000000000" pitchFamily="65" charset="-120"/>
                <a:ea typeface="標楷體" panose="03000509000000000000" pitchFamily="65" charset="-120"/>
              </a:rPr>
              <a:t>、吃肉</a:t>
            </a:r>
            <a:r>
              <a:rPr lang="zh-TW" altLang="en-US" sz="3600" dirty="0">
                <a:solidFill>
                  <a:srgbClr val="FFFF00"/>
                </a:solidFill>
                <a:latin typeface="標楷體" panose="03000509000000000000" pitchFamily="65" charset="-120"/>
                <a:ea typeface="標楷體" panose="03000509000000000000" pitchFamily="65" charset="-120"/>
              </a:rPr>
              <a:t>容易</a:t>
            </a:r>
            <a:r>
              <a:rPr lang="zh-CN" altLang="en-US" sz="3600" dirty="0">
                <a:solidFill>
                  <a:srgbClr val="FFFF00"/>
                </a:solidFill>
                <a:latin typeface="標楷體" panose="03000509000000000000" pitchFamily="65" charset="-120"/>
                <a:ea typeface="標楷體" panose="03000509000000000000" pitchFamily="65" charset="-120"/>
              </a:rPr>
              <a:t>染病毒</a:t>
            </a:r>
          </a:p>
          <a:p>
            <a:r>
              <a:rPr lang="zh-TW" altLang="en-US" sz="3600" dirty="0">
                <a:latin typeface="標楷體" panose="03000509000000000000" pitchFamily="65" charset="-120"/>
                <a:ea typeface="標楷體" panose="03000509000000000000" pitchFamily="65" charset="-120"/>
              </a:rPr>
              <a:t>上天老母說</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世人受先人之影響，均以吃肉為滿足，殊不知「肉很毒」</a:t>
            </a:r>
            <a:r>
              <a:rPr lang="zh-TW" altLang="en-US" sz="3600" dirty="0">
                <a:latin typeface="標楷體" panose="03000509000000000000" pitchFamily="65" charset="-120"/>
                <a:ea typeface="標楷體" panose="03000509000000000000" pitchFamily="65" charset="-120"/>
              </a:rPr>
              <a:t>，尤其是山產之動物，身上經常有什多之病毒藏焉！不可不注意。</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芸芸蒼生之堅持吃肉，皆因「口腹之欲」所害</a:t>
            </a:r>
            <a:r>
              <a:rPr lang="zh-TW" altLang="en-US" sz="3600" dirty="0">
                <a:latin typeface="標楷體" panose="03000509000000000000" pitchFamily="65" charset="-120"/>
                <a:ea typeface="標楷體" panose="03000509000000000000" pitchFamily="65" charset="-120"/>
              </a:rPr>
              <a:t>，以致​​​​於被病毒所感染，甚至於喪失了寶貴之生命，這又是為何？</a:t>
            </a:r>
          </a:p>
        </p:txBody>
      </p:sp>
    </p:spTree>
    <p:extLst>
      <p:ext uri="{BB962C8B-B14F-4D97-AF65-F5344CB8AC3E}">
        <p14:creationId xmlns:p14="http://schemas.microsoft.com/office/powerpoint/2010/main" val="1532398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為何會感染病毒</a:t>
            </a:r>
            <a:r>
              <a:rPr lang="zh-CN" altLang="en-US" sz="4000" dirty="0">
                <a:solidFill>
                  <a:srgbClr val="FF0000"/>
                </a:solidFill>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二、瘟疫起因於殺生</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世間種種災劫，皆因殺害眾生所引起</a:t>
            </a:r>
            <a:r>
              <a:rPr lang="zh-TW" altLang="en-US" sz="3200" dirty="0">
                <a:latin typeface="標楷體" panose="03000509000000000000" pitchFamily="65" charset="-120"/>
                <a:ea typeface="標楷體" panose="03000509000000000000" pitchFamily="65" charset="-120"/>
              </a:rPr>
              <a:t>，是自己所造成，非關他人，只要一心懺悔己之謬誤，及早回頭，娘即令諸瘟神，收回所放之病毒，讓這個地球，恢復原來清淨之地也。</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上天老母說</a:t>
            </a:r>
            <a:endParaRPr lang="en-US" altLang="zh-TW" sz="3200" dirty="0">
              <a:solidFill>
                <a:srgbClr val="FFC0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口腹之欲宜素食      為何殘忍殺眾生      瘟神執法娘應允      只收心腸不善人</a:t>
            </a:r>
          </a:p>
        </p:txBody>
      </p:sp>
    </p:spTree>
    <p:extLst>
      <p:ext uri="{BB962C8B-B14F-4D97-AF65-F5344CB8AC3E}">
        <p14:creationId xmlns:p14="http://schemas.microsoft.com/office/powerpoint/2010/main" val="17925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為何會感染病毒</a:t>
            </a:r>
            <a:r>
              <a:rPr lang="zh-CN" altLang="en-US" sz="4000" dirty="0">
                <a:solidFill>
                  <a:srgbClr val="FF0000"/>
                </a:solidFill>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三、殺生害命罪萬千</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為母我臨佛堂告知兒賢三期末災劫現收束之年宿世業累劫來今已呈現有殺生害性命造罪萬千</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偷盜淫種禍根罪惡滿貫持令旗來討報哀嚎連連累世業堆如山儘速悔懺快立志行善功將功抵還</a:t>
            </a:r>
          </a:p>
        </p:txBody>
      </p:sp>
    </p:spTree>
    <p:extLst>
      <p:ext uri="{BB962C8B-B14F-4D97-AF65-F5344CB8AC3E}">
        <p14:creationId xmlns:p14="http://schemas.microsoft.com/office/powerpoint/2010/main" val="499054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532440" y="141489"/>
            <a:ext cx="504056" cy="4887348"/>
          </a:xfrm>
        </p:spPr>
        <p:txBody>
          <a:bodyPr anchor="ct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為何會感染病毒</a:t>
            </a:r>
            <a:r>
              <a:rPr lang="zh-CN" altLang="en-US" sz="4000" dirty="0">
                <a:solidFill>
                  <a:srgbClr val="FF0000"/>
                </a:solidFill>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600" dirty="0">
              <a:solidFill>
                <a:srgbClr val="FF0000"/>
              </a:solidFill>
              <a:latin typeface="標楷體" panose="03000509000000000000" pitchFamily="65" charset="-120"/>
              <a:ea typeface="標楷體" panose="03000509000000000000" pitchFamily="65" charset="-120"/>
            </a:endParaRPr>
          </a:p>
        </p:txBody>
      </p:sp>
      <p:sp>
        <p:nvSpPr>
          <p:cNvPr id="3" name="文字版面配置區 2">
            <a:extLst>
              <a:ext uri="{FF2B5EF4-FFF2-40B4-BE49-F238E27FC236}">
                <a16:creationId xmlns:a16="http://schemas.microsoft.com/office/drawing/2014/main" id="{EFCDE479-C3AE-2243-BC22-1CDD81792C03}"/>
              </a:ext>
            </a:extLst>
          </p:cNvPr>
          <p:cNvSpPr>
            <a:spLocks noGrp="1"/>
          </p:cNvSpPr>
          <p:nvPr>
            <p:ph type="body" idx="1"/>
          </p:nvPr>
        </p:nvSpPr>
        <p:spPr>
          <a:xfrm>
            <a:off x="107505" y="114663"/>
            <a:ext cx="8352927" cy="4914174"/>
          </a:xfrm>
        </p:spPr>
        <p:txBody>
          <a:bodyPr>
            <a:normAutofit/>
          </a:bodyPr>
          <a:lstStyle/>
          <a:p>
            <a:pPr marL="36576" indent="0">
              <a:buNone/>
            </a:pPr>
            <a:r>
              <a:rPr lang="zh-TW" altLang="en-US" sz="3200" dirty="0">
                <a:solidFill>
                  <a:srgbClr val="FFFF00"/>
                </a:solidFill>
                <a:latin typeface="標楷體" panose="03000509000000000000" pitchFamily="65" charset="-120"/>
                <a:ea typeface="標楷體" panose="03000509000000000000" pitchFamily="65" charset="-120"/>
              </a:rPr>
              <a:t>四、真修實辦聖佛救</a:t>
            </a:r>
            <a:endParaRPr lang="en-US" altLang="zh-TW" sz="3200" dirty="0">
              <a:solidFill>
                <a:srgbClr val="FFFF00"/>
              </a:solidFill>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上天老母說</a:t>
            </a:r>
            <a:endParaRPr lang="en-US" altLang="zh-TW" sz="3200" dirty="0">
              <a:latin typeface="標楷體" panose="03000509000000000000" pitchFamily="65" charset="-120"/>
              <a:ea typeface="標楷體" panose="03000509000000000000" pitchFamily="65" charset="-120"/>
            </a:endParaRPr>
          </a:p>
          <a:p>
            <a:r>
              <a:rPr lang="zh-TW" altLang="en-US" sz="3200" dirty="0">
                <a:latin typeface="標楷體" panose="03000509000000000000" pitchFamily="65" charset="-120"/>
                <a:ea typeface="標楷體" panose="03000509000000000000" pitchFamily="65" charset="-120"/>
              </a:rPr>
              <a:t>否則那命摧討病苦萬端唯真修踏實辦聖佛救挽可消災除禍患轉危為安病可愈禍遠離康泰安然</a:t>
            </a:r>
            <a:endParaRPr lang="en-US" altLang="zh-TW" sz="3200" dirty="0">
              <a:latin typeface="標楷體" panose="03000509000000000000" pitchFamily="65" charset="-120"/>
              <a:ea typeface="標楷體" panose="03000509000000000000" pitchFamily="65" charset="-120"/>
            </a:endParaRPr>
          </a:p>
          <a:p>
            <a:r>
              <a:rPr lang="zh-TW" altLang="en-US" sz="3200" dirty="0">
                <a:solidFill>
                  <a:srgbClr val="FFC000"/>
                </a:solidFill>
                <a:latin typeface="標楷體" panose="03000509000000000000" pitchFamily="65" charset="-120"/>
                <a:ea typeface="標楷體" panose="03000509000000000000" pitchFamily="65" charset="-120"/>
              </a:rPr>
              <a:t>此疫情想盡除全球關連全世界恪遵守同一理念隔離者當配合檢疫規範勿四處任遊蕩病毒擴散</a:t>
            </a:r>
          </a:p>
        </p:txBody>
      </p:sp>
    </p:spTree>
    <p:extLst>
      <p:ext uri="{BB962C8B-B14F-4D97-AF65-F5344CB8AC3E}">
        <p14:creationId xmlns:p14="http://schemas.microsoft.com/office/powerpoint/2010/main" val="2001210258"/>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2955</TotalTime>
  <Words>344</Words>
  <Application>Microsoft Office PowerPoint</Application>
  <PresentationFormat>如螢幕大小 (16:9)</PresentationFormat>
  <Paragraphs>21</Paragraphs>
  <Slides>4</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4</vt:i4>
      </vt:variant>
    </vt:vector>
  </HeadingPairs>
  <TitlesOfParts>
    <vt:vector size="10" baseType="lpstr">
      <vt:lpstr>標楷體</vt:lpstr>
      <vt:lpstr>Arial</vt:lpstr>
      <vt:lpstr>Calibri</vt:lpstr>
      <vt:lpstr>Franklin Gothic Book</vt:lpstr>
      <vt:lpstr>Wingdings 2</vt:lpstr>
      <vt:lpstr>科技</vt:lpstr>
      <vt:lpstr>為何會感染病毒 悟見講</vt:lpstr>
      <vt:lpstr>為何會感染病毒 悟見講</vt:lpstr>
      <vt:lpstr>為何會感染病毒 悟見講</vt:lpstr>
      <vt:lpstr>為何會感染病毒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672</cp:revision>
  <dcterms:created xsi:type="dcterms:W3CDTF">2014-02-15T05:50:45Z</dcterms:created>
  <dcterms:modified xsi:type="dcterms:W3CDTF">2021-06-01T06:04:23Z</dcterms:modified>
  <cp:contentStatus/>
</cp:coreProperties>
</file>