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災劫瘟疫不要怕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一、災劫瘟疫不要怕 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徒兒們！修、辦道咱們師徒手牽手、心連心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，往後的日子不用擔心，以後的路，上天怎麼降災、降劫、降難，你不用去擔心。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心裡有沒有恐懼？恐懼有什麼用呢？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你愈恐心裡愈不清，你愈懼你的光愈暗，你們都要堅強面對這一切。天時、天時！天時已經末會了。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災劫瘟疫不要怕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二、修道能遠離災劫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  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修道能災劫逃，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你們各個如果有真誠的心，實心辦道，實心修煉，就能夠逃避災劫了。不持齋，難躲災；不守節，難逃劫。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真的守節，要能夠身齋，心齋、性齋。</a:t>
            </a: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災劫瘟疫不要怕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三、頂劫救世救眾生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  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劫數一來，我們要頂，非有德者難逃。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果真頂劫，眾生的罪，就是我的罪；眾生不能回天，全責在我；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我不只了自己的願，我還要了蒼生的罪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；眾生回天，我還要在人間。</a:t>
            </a: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災劫瘟疫不要怕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四、災劫是人引起的  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要知道，道與劫並非全由上天降下的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，一半是天，一半是人自找的，因為人心不正、人心不古，故而導致天災人禍。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並不是上天不慈悲，人要是沒有貪心，又怎會引起這麼多的人禍呢？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此時徒兒們更要以善心、體天的心來做事，才能讓世間回到平靜安寧。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災劫瘟疫不要怕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五、有道劫難自然消  </a:t>
            </a:r>
            <a:endParaRPr lang="en-US" altLang="zh-TW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  <a:endParaRPr lang="en-US" altLang="zh-TW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道因劫降，劫因心召，只要以道化挽人心，劫難也就自然跟著轉化。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南極老仙翁說 </a:t>
            </a:r>
            <a:endParaRPr lang="en-US" altLang="zh-TW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現在世界災劫很多，我想各位小寶寶，一定沒有人想要：災劫在自己身上發生，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因為大家希望平安，但是如果天天吃肉殺生，你有讓眾生平安嗎？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所以我們要自己平安，就要先讓眾生平安，這是我們躲劫避難的根本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2949</TotalTime>
  <Words>458</Words>
  <Application>Microsoft Office PowerPoint</Application>
  <PresentationFormat>如螢幕大小 (16:9)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災劫瘟疫不要怕 悟見講</vt:lpstr>
      <vt:lpstr>災劫瘟疫不要怕 悟見講</vt:lpstr>
      <vt:lpstr>災劫瘟疫不要怕 悟見講</vt:lpstr>
      <vt:lpstr>災劫瘟疫不要怕 悟見講</vt:lpstr>
      <vt:lpstr>災劫瘟疫不要怕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668</cp:revision>
  <dcterms:created xsi:type="dcterms:W3CDTF">2014-02-15T05:50:45Z</dcterms:created>
  <dcterms:modified xsi:type="dcterms:W3CDTF">2021-05-20T04:18:00Z</dcterms:modified>
  <cp:contentStatus/>
</cp:coreProperties>
</file>