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9" r:id="rId2"/>
    <p:sldId id="341" r:id="rId3"/>
    <p:sldId id="337" r:id="rId4"/>
    <p:sldId id="342" r:id="rId5"/>
    <p:sldId id="343" r:id="rId6"/>
    <p:sldId id="347" r:id="rId7"/>
    <p:sldId id="338" r:id="rId8"/>
    <p:sldId id="340" r:id="rId9"/>
    <p:sldId id="332" r:id="rId10"/>
    <p:sldId id="334" r:id="rId11"/>
    <p:sldId id="346" r:id="rId12"/>
    <p:sldId id="33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5" d="100"/>
          <a:sy n="65" d="100"/>
        </p:scale>
        <p:origin x="869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98670B95-A1A0-4D09-94CD-60BD1221DC76}"/>
    <pc:docChg chg="custSel addSld delSld modSld sldOrd">
      <pc:chgData name="老兄 悟見" userId="d3c841b5715e98f1" providerId="LiveId" clId="{98670B95-A1A0-4D09-94CD-60BD1221DC76}" dt="2020-03-27T04:39:21.322" v="345"/>
      <pc:docMkLst>
        <pc:docMk/>
      </pc:docMkLst>
      <pc:sldChg chg="modSp del">
        <pc:chgData name="老兄 悟見" userId="d3c841b5715e98f1" providerId="LiveId" clId="{98670B95-A1A0-4D09-94CD-60BD1221DC76}" dt="2020-03-27T04:31:18.948" v="335" actId="2696"/>
        <pc:sldMkLst>
          <pc:docMk/>
          <pc:sldMk cId="1471008347" sldId="327"/>
        </pc:sldMkLst>
        <pc:spChg chg="mod">
          <ac:chgData name="老兄 悟見" userId="d3c841b5715e98f1" providerId="LiveId" clId="{98670B95-A1A0-4D09-94CD-60BD1221DC76}" dt="2020-03-27T03:51:46.459" v="4"/>
          <ac:spMkLst>
            <pc:docMk/>
            <pc:sldMk cId="1471008347" sldId="327"/>
            <ac:spMk id="4" creationId="{00000000-0000-0000-0000-000000000000}"/>
          </ac:spMkLst>
        </pc:spChg>
      </pc:sldChg>
      <pc:sldChg chg="modSp mod ord">
        <pc:chgData name="老兄 悟見" userId="d3c841b5715e98f1" providerId="LiveId" clId="{98670B95-A1A0-4D09-94CD-60BD1221DC76}" dt="2020-03-27T04:39:21.322" v="345"/>
        <pc:sldMkLst>
          <pc:docMk/>
          <pc:sldMk cId="2628126441" sldId="332"/>
        </pc:sldMkLst>
        <pc:spChg chg="mod">
          <ac:chgData name="老兄 悟見" userId="d3c841b5715e98f1" providerId="LiveId" clId="{98670B95-A1A0-4D09-94CD-60BD1221DC76}" dt="2020-03-27T04:39:21.322" v="345"/>
          <ac:spMkLst>
            <pc:docMk/>
            <pc:sldMk cId="2628126441" sldId="332"/>
            <ac:spMk id="5" creationId="{00000000-0000-0000-0000-000000000000}"/>
          </ac:spMkLst>
        </pc:spChg>
      </pc:sldChg>
      <pc:sldChg chg="modSp del">
        <pc:chgData name="老兄 悟見" userId="d3c841b5715e98f1" providerId="LiveId" clId="{98670B95-A1A0-4D09-94CD-60BD1221DC76}" dt="2020-03-27T04:31:14.991" v="334" actId="2696"/>
        <pc:sldMkLst>
          <pc:docMk/>
          <pc:sldMk cId="33756895" sldId="333"/>
        </pc:sldMkLst>
        <pc:spChg chg="mod">
          <ac:chgData name="老兄 悟見" userId="d3c841b5715e98f1" providerId="LiveId" clId="{98670B95-A1A0-4D09-94CD-60BD1221DC76}" dt="2020-03-27T03:51:53.982" v="5"/>
          <ac:spMkLst>
            <pc:docMk/>
            <pc:sldMk cId="33756895" sldId="333"/>
            <ac:spMk id="4" creationId="{00000000-0000-0000-0000-000000000000}"/>
          </ac:spMkLst>
        </pc:spChg>
      </pc:sldChg>
      <pc:sldChg chg="modSp mod ord">
        <pc:chgData name="老兄 悟見" userId="d3c841b5715e98f1" providerId="LiveId" clId="{98670B95-A1A0-4D09-94CD-60BD1221DC76}" dt="2020-03-27T04:29:54.461" v="320" actId="20577"/>
        <pc:sldMkLst>
          <pc:docMk/>
          <pc:sldMk cId="1366736984" sldId="334"/>
        </pc:sldMkLst>
        <pc:spChg chg="mod">
          <ac:chgData name="老兄 悟見" userId="d3c841b5715e98f1" providerId="LiveId" clId="{98670B95-A1A0-4D09-94CD-60BD1221DC76}" dt="2020-03-27T03:52:30.001" v="10"/>
          <ac:spMkLst>
            <pc:docMk/>
            <pc:sldMk cId="1366736984" sldId="334"/>
            <ac:spMk id="4" creationId="{00000000-0000-0000-0000-000000000000}"/>
          </ac:spMkLst>
        </pc:spChg>
        <pc:spChg chg="mod">
          <ac:chgData name="老兄 悟見" userId="d3c841b5715e98f1" providerId="LiveId" clId="{98670B95-A1A0-4D09-94CD-60BD1221DC76}" dt="2020-03-27T04:29:54.461" v="320" actId="20577"/>
          <ac:spMkLst>
            <pc:docMk/>
            <pc:sldMk cId="1366736984" sldId="334"/>
            <ac:spMk id="5" creationId="{00000000-0000-0000-0000-000000000000}"/>
          </ac:spMkLst>
        </pc:spChg>
      </pc:sldChg>
      <pc:sldChg chg="modSp del">
        <pc:chgData name="老兄 悟見" userId="d3c841b5715e98f1" providerId="LiveId" clId="{98670B95-A1A0-4D09-94CD-60BD1221DC76}" dt="2020-03-27T04:31:05.827" v="333" actId="2696"/>
        <pc:sldMkLst>
          <pc:docMk/>
          <pc:sldMk cId="4023781202" sldId="335"/>
        </pc:sldMkLst>
        <pc:spChg chg="mod">
          <ac:chgData name="老兄 悟見" userId="d3c841b5715e98f1" providerId="LiveId" clId="{98670B95-A1A0-4D09-94CD-60BD1221DC76}" dt="2020-03-27T03:52:01.011" v="6"/>
          <ac:spMkLst>
            <pc:docMk/>
            <pc:sldMk cId="4023781202" sldId="335"/>
            <ac:spMk id="4" creationId="{00000000-0000-0000-0000-000000000000}"/>
          </ac:spMkLst>
        </pc:spChg>
      </pc:sldChg>
      <pc:sldChg chg="modSp del">
        <pc:chgData name="老兄 悟見" userId="d3c841b5715e98f1" providerId="LiveId" clId="{98670B95-A1A0-4D09-94CD-60BD1221DC76}" dt="2020-03-27T04:31:00.267" v="332" actId="2696"/>
        <pc:sldMkLst>
          <pc:docMk/>
          <pc:sldMk cId="443169292" sldId="336"/>
        </pc:sldMkLst>
        <pc:spChg chg="mod">
          <ac:chgData name="老兄 悟見" userId="d3c841b5715e98f1" providerId="LiveId" clId="{98670B95-A1A0-4D09-94CD-60BD1221DC76}" dt="2020-03-27T03:52:22.822" v="9"/>
          <ac:spMkLst>
            <pc:docMk/>
            <pc:sldMk cId="443169292" sldId="336"/>
            <ac:spMk id="4" creationId="{00000000-0000-0000-0000-000000000000}"/>
          </ac:spMkLst>
        </pc:spChg>
      </pc:sldChg>
      <pc:sldChg chg="modSp mod ord">
        <pc:chgData name="老兄 悟見" userId="d3c841b5715e98f1" providerId="LiveId" clId="{98670B95-A1A0-4D09-94CD-60BD1221DC76}" dt="2020-03-27T04:19:15.022" v="170"/>
        <pc:sldMkLst>
          <pc:docMk/>
          <pc:sldMk cId="11612798" sldId="337"/>
        </pc:sldMkLst>
        <pc:spChg chg="mod">
          <ac:chgData name="老兄 悟見" userId="d3c841b5715e98f1" providerId="LiveId" clId="{98670B95-A1A0-4D09-94CD-60BD1221DC76}" dt="2020-03-27T03:52:15.297" v="8"/>
          <ac:spMkLst>
            <pc:docMk/>
            <pc:sldMk cId="11612798" sldId="337"/>
            <ac:spMk id="4" creationId="{00000000-0000-0000-0000-000000000000}"/>
          </ac:spMkLst>
        </pc:spChg>
        <pc:spChg chg="mod">
          <ac:chgData name="老兄 悟見" userId="d3c841b5715e98f1" providerId="LiveId" clId="{98670B95-A1A0-4D09-94CD-60BD1221DC76}" dt="2020-03-27T04:19:15.022" v="170"/>
          <ac:spMkLst>
            <pc:docMk/>
            <pc:sldMk cId="11612798" sldId="337"/>
            <ac:spMk id="5" creationId="{00000000-0000-0000-0000-000000000000}"/>
          </ac:spMkLst>
        </pc:spChg>
      </pc:sldChg>
      <pc:sldChg chg="modSp mod">
        <pc:chgData name="老兄 悟見" userId="d3c841b5715e98f1" providerId="LiveId" clId="{98670B95-A1A0-4D09-94CD-60BD1221DC76}" dt="2020-03-27T04:24:12.558" v="233"/>
        <pc:sldMkLst>
          <pc:docMk/>
          <pc:sldMk cId="2943631857" sldId="338"/>
        </pc:sldMkLst>
        <pc:spChg chg="mod">
          <ac:chgData name="老兄 悟見" userId="d3c841b5715e98f1" providerId="LiveId" clId="{98670B95-A1A0-4D09-94CD-60BD1221DC76}" dt="2020-03-27T03:51:32.582" v="2"/>
          <ac:spMkLst>
            <pc:docMk/>
            <pc:sldMk cId="2943631857" sldId="338"/>
            <ac:spMk id="4" creationId="{00000000-0000-0000-0000-000000000000}"/>
          </ac:spMkLst>
        </pc:spChg>
        <pc:spChg chg="mod">
          <ac:chgData name="老兄 悟見" userId="d3c841b5715e98f1" providerId="LiveId" clId="{98670B95-A1A0-4D09-94CD-60BD1221DC76}" dt="2020-03-27T04:24:12.558" v="233"/>
          <ac:spMkLst>
            <pc:docMk/>
            <pc:sldMk cId="2943631857" sldId="338"/>
            <ac:spMk id="5" creationId="{00000000-0000-0000-0000-000000000000}"/>
          </ac:spMkLst>
        </pc:spChg>
      </pc:sldChg>
      <pc:sldChg chg="modSp mod">
        <pc:chgData name="老兄 悟見" userId="d3c841b5715e98f1" providerId="LiveId" clId="{98670B95-A1A0-4D09-94CD-60BD1221DC76}" dt="2020-03-27T04:32:00.985" v="337" actId="27636"/>
        <pc:sldMkLst>
          <pc:docMk/>
          <pc:sldMk cId="417924658" sldId="339"/>
        </pc:sldMkLst>
        <pc:spChg chg="mod">
          <ac:chgData name="老兄 悟見" userId="d3c841b5715e98f1" providerId="LiveId" clId="{98670B95-A1A0-4D09-94CD-60BD1221DC76}" dt="2020-03-27T03:51:13.778" v="0"/>
          <ac:spMkLst>
            <pc:docMk/>
            <pc:sldMk cId="417924658" sldId="339"/>
            <ac:spMk id="4" creationId="{00000000-0000-0000-0000-000000000000}"/>
          </ac:spMkLst>
        </pc:spChg>
        <pc:spChg chg="mod">
          <ac:chgData name="老兄 悟見" userId="d3c841b5715e98f1" providerId="LiveId" clId="{98670B95-A1A0-4D09-94CD-60BD1221DC76}" dt="2020-03-27T04:32:00.985" v="337" actId="27636"/>
          <ac:spMkLst>
            <pc:docMk/>
            <pc:sldMk cId="417924658" sldId="339"/>
            <ac:spMk id="5" creationId="{00000000-0000-0000-0000-000000000000}"/>
          </ac:spMkLst>
        </pc:spChg>
      </pc:sldChg>
      <pc:sldChg chg="modSp mod">
        <pc:chgData name="老兄 悟見" userId="d3c841b5715e98f1" providerId="LiveId" clId="{98670B95-A1A0-4D09-94CD-60BD1221DC76}" dt="2020-03-27T04:24:21.452" v="240"/>
        <pc:sldMkLst>
          <pc:docMk/>
          <pc:sldMk cId="3217268320" sldId="340"/>
        </pc:sldMkLst>
        <pc:spChg chg="mod">
          <ac:chgData name="老兄 悟見" userId="d3c841b5715e98f1" providerId="LiveId" clId="{98670B95-A1A0-4D09-94CD-60BD1221DC76}" dt="2020-03-27T03:51:39.369" v="3"/>
          <ac:spMkLst>
            <pc:docMk/>
            <pc:sldMk cId="3217268320" sldId="340"/>
            <ac:spMk id="4" creationId="{00000000-0000-0000-0000-000000000000}"/>
          </ac:spMkLst>
        </pc:spChg>
        <pc:spChg chg="mod">
          <ac:chgData name="老兄 悟見" userId="d3c841b5715e98f1" providerId="LiveId" clId="{98670B95-A1A0-4D09-94CD-60BD1221DC76}" dt="2020-03-27T04:24:21.452" v="240"/>
          <ac:spMkLst>
            <pc:docMk/>
            <pc:sldMk cId="3217268320" sldId="340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98670B95-A1A0-4D09-94CD-60BD1221DC76}" dt="2020-03-27T04:19:04.746" v="162"/>
        <pc:sldMkLst>
          <pc:docMk/>
          <pc:sldMk cId="3309237864" sldId="341"/>
        </pc:sldMkLst>
        <pc:spChg chg="mod">
          <ac:chgData name="老兄 悟見" userId="d3c841b5715e98f1" providerId="LiveId" clId="{98670B95-A1A0-4D09-94CD-60BD1221DC76}" dt="2020-03-27T03:51:22.243" v="1"/>
          <ac:spMkLst>
            <pc:docMk/>
            <pc:sldMk cId="3309237864" sldId="341"/>
            <ac:spMk id="4" creationId="{00000000-0000-0000-0000-000000000000}"/>
          </ac:spMkLst>
        </pc:spChg>
        <pc:spChg chg="mod">
          <ac:chgData name="老兄 悟見" userId="d3c841b5715e98f1" providerId="LiveId" clId="{98670B95-A1A0-4D09-94CD-60BD1221DC76}" dt="2020-03-27T04:15:44.704" v="125" actId="255"/>
          <ac:spMkLst>
            <pc:docMk/>
            <pc:sldMk cId="3309237864" sldId="341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98670B95-A1A0-4D09-94CD-60BD1221DC76}" dt="2020-03-27T04:20:04.031" v="190"/>
        <pc:sldMkLst>
          <pc:docMk/>
          <pc:sldMk cId="740504352" sldId="342"/>
        </pc:sldMkLst>
        <pc:spChg chg="mod">
          <ac:chgData name="老兄 悟見" userId="d3c841b5715e98f1" providerId="LiveId" clId="{98670B95-A1A0-4D09-94CD-60BD1221DC76}" dt="2020-03-27T03:52:09.124" v="7"/>
          <ac:spMkLst>
            <pc:docMk/>
            <pc:sldMk cId="740504352" sldId="342"/>
            <ac:spMk id="4" creationId="{00000000-0000-0000-0000-000000000000}"/>
          </ac:spMkLst>
        </pc:spChg>
        <pc:spChg chg="mod">
          <ac:chgData name="老兄 悟見" userId="d3c841b5715e98f1" providerId="LiveId" clId="{98670B95-A1A0-4D09-94CD-60BD1221DC76}" dt="2020-03-27T04:20:04.031" v="190"/>
          <ac:spMkLst>
            <pc:docMk/>
            <pc:sldMk cId="740504352" sldId="342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98670B95-A1A0-4D09-94CD-60BD1221DC76}" dt="2020-03-27T04:23:08.593" v="216"/>
        <pc:sldMkLst>
          <pc:docMk/>
          <pc:sldMk cId="2464522265" sldId="343"/>
        </pc:sldMkLst>
        <pc:spChg chg="mod">
          <ac:chgData name="老兄 悟見" userId="d3c841b5715e98f1" providerId="LiveId" clId="{98670B95-A1A0-4D09-94CD-60BD1221DC76}" dt="2020-03-27T04:23:08.593" v="216"/>
          <ac:spMkLst>
            <pc:docMk/>
            <pc:sldMk cId="2464522265" sldId="343"/>
            <ac:spMk id="5" creationId="{00000000-0000-0000-0000-000000000000}"/>
          </ac:spMkLst>
        </pc:spChg>
      </pc:sldChg>
      <pc:sldChg chg="add del">
        <pc:chgData name="老兄 悟見" userId="d3c841b5715e98f1" providerId="LiveId" clId="{98670B95-A1A0-4D09-94CD-60BD1221DC76}" dt="2020-03-27T04:30:39.287" v="326" actId="2696"/>
        <pc:sldMkLst>
          <pc:docMk/>
          <pc:sldMk cId="668859446" sldId="344"/>
        </pc:sldMkLst>
      </pc:sldChg>
      <pc:sldChg chg="del">
        <pc:chgData name="老兄 悟見" userId="d3c841b5715e98f1" providerId="LiveId" clId="{98670B95-A1A0-4D09-94CD-60BD1221DC76}" dt="2020-03-27T04:30:53.108" v="331" actId="2696"/>
        <pc:sldMkLst>
          <pc:docMk/>
          <pc:sldMk cId="3509044199" sldId="345"/>
        </pc:sldMkLst>
      </pc:sldChg>
      <pc:sldChg chg="modSp add mod ord">
        <pc:chgData name="老兄 悟見" userId="d3c841b5715e98f1" providerId="LiveId" clId="{98670B95-A1A0-4D09-94CD-60BD1221DC76}" dt="2020-03-27T04:30:11.385" v="325"/>
        <pc:sldMkLst>
          <pc:docMk/>
          <pc:sldMk cId="366764014" sldId="346"/>
        </pc:sldMkLst>
        <pc:spChg chg="mod">
          <ac:chgData name="老兄 悟見" userId="d3c841b5715e98f1" providerId="LiveId" clId="{98670B95-A1A0-4D09-94CD-60BD1221DC76}" dt="2020-03-27T04:30:11.385" v="325"/>
          <ac:spMkLst>
            <pc:docMk/>
            <pc:sldMk cId="366764014" sldId="346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98670B95-A1A0-4D09-94CD-60BD1221DC76}" dt="2020-03-27T04:24:00.258" v="226"/>
        <pc:sldMkLst>
          <pc:docMk/>
          <pc:sldMk cId="191328783" sldId="347"/>
        </pc:sldMkLst>
        <pc:spChg chg="mod">
          <ac:chgData name="老兄 悟見" userId="d3c841b5715e98f1" providerId="LiveId" clId="{98670B95-A1A0-4D09-94CD-60BD1221DC76}" dt="2020-03-27T04:24:00.258" v="226"/>
          <ac:spMkLst>
            <pc:docMk/>
            <pc:sldMk cId="191328783" sldId="347"/>
            <ac:spMk id="5" creationId="{00000000-0000-0000-0000-000000000000}"/>
          </ac:spMkLst>
        </pc:spChg>
      </pc:sldChg>
      <pc:sldChg chg="add del">
        <pc:chgData name="老兄 悟見" userId="d3c841b5715e98f1" providerId="LiveId" clId="{98670B95-A1A0-4D09-94CD-60BD1221DC76}" dt="2020-03-27T04:30:50.298" v="330" actId="2696"/>
        <pc:sldMkLst>
          <pc:docMk/>
          <pc:sldMk cId="1239886344" sldId="348"/>
        </pc:sldMkLst>
      </pc:sldChg>
      <pc:sldChg chg="add del">
        <pc:chgData name="老兄 悟見" userId="d3c841b5715e98f1" providerId="LiveId" clId="{98670B95-A1A0-4D09-94CD-60BD1221DC76}" dt="2020-03-27T04:30:46.046" v="329" actId="2696"/>
        <pc:sldMkLst>
          <pc:docMk/>
          <pc:sldMk cId="3634656842" sldId="34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一、眾生冤孽惹災劫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生死骨如山          因果復循環         欲消冤孽債         還須德為先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太上感應篇：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禍福無門，唯人自召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仙佛云：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觀看四面鬼叫聲                 陰聲慘慘令人酸                  菩提覺路不自創                   薩陀自性變污泥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924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十、幸遇皇娘垂金線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人人猶在三更夢              未體自性貫人天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慾海茫茫何時岸              總隨波浪幾時安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愈迷愈深無止境                不設妙法怎安然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幸遇皇娘垂金線               引回餘蘊返家園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6736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十一、了冤了願捷足奔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了冤了願捷足奔              好好建築九品蓮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一身清靜無所染              不惹冤孽到身邊 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命債賬債俱應了               躬身進步勿遲延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師批此處不多判                    辭叩母駕返屏山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764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CN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、瘟神执法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降瘟疫</a:t>
            </a:r>
            <a:endParaRPr lang="zh-CN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  <a:endParaRPr lang="en-US" altLang="zh-CN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，是自己所造成，非关他人，只要一心忏悔己之谬误，及早回头，娘即令诸瘟神，收回所放之病毒，让这个地球，恢复原来清净之地也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9237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三、輪迴路上造罪孽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院長師兄的啟示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在你們的功過簿上，六萬年來你們所造的罪業，堆積起來都比你的人還要高。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悟見簡評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前業未消，今業又起。此時是大清算年：欠命還命，欠債還債。冤親債主急著討報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，趁業力未現前，趕快還清。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1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四、冤孽等不及討債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說你還會慢慢還   請冤孽稍等再清   流的水如大江去   入的一滴一滴臨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冤孽等不及討債   一命嗚呼去歸宸   自己造孽自己受   命該絕時仙難拯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言在先而劫在後   是徒自己不願聽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你昏頭把老師恨   這樣實在不公平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0504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五、天下哀嚎人心荒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天下哀嚎人心荒          倒地不起怨何方          训语慈悲早泄露         可惜众徒迷茫心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天下苍生何处躲         灾劫无孔趁细传        如有行功发大愿        灾消避劫运开来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4522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、奉劝世人莫杀生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岳法律主说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武汉肺炎疫情重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四海各地皆哀鸿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诸佛救灾志一同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炼丹炼药加持中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冤声戾气弥半空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前世伤害我深重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手持令旗要你命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今生注定来相逢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奉劝世人莫杀生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修身培德养善性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建功立德果硕丰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消灾解厄化大同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328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七、求道吃素消愆快</a:t>
            </a:r>
            <a:endParaRPr lang="en-US" altLang="zh-TW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，有眞修行，還要清口茹素，因為清口茹素，就是斬斷－切跟衆生的惡緣，再加上行功了愿，修身養性，才能脱劫，逢凶化吉。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CN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CN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CN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3631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、吃肉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易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感染病毒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世人受先人之影响，均以吃肉为满足，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殊不知「肉很毒」，尤其是山产之动物，身上经常有什多之病毒藏焉！ 不可不注意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芸芸苍生之坚持吃肉，皆因「口腹之欲」所害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，以致​​于被病毒所感染，甚至于丧失了宝贵之生命，这又是为何？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7268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九、累世罪孽千千萬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得道了却生死苦             行道不再轉輪圈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莽莽橫尸遍地滿                              峨峩積骨過崇山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累世罪孽千千萬                 此時不了怎還源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欲了孽債功德建                  以德消孽正補偏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812644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2795</TotalTime>
  <Words>983</Words>
  <Application>Microsoft Office PowerPoint</Application>
  <PresentationFormat>如螢幕大小 (16:9)</PresentationFormat>
  <Paragraphs>69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消冤解孽免瘟疫 悟見講</vt:lpstr>
      <vt:lpstr>消冤解孽免瘟疫 悟見講</vt:lpstr>
      <vt:lpstr>消冤解孽免瘟疫 悟見講</vt:lpstr>
      <vt:lpstr>消冤解孽免瘟疫 悟見講</vt:lpstr>
      <vt:lpstr>消冤解孽免瘟疫 悟見講</vt:lpstr>
      <vt:lpstr>消冤解孽免瘟疫 悟見講</vt:lpstr>
      <vt:lpstr>消冤解孽免瘟疫 悟見講</vt:lpstr>
      <vt:lpstr>消冤解孽免瘟疫 悟見講</vt:lpstr>
      <vt:lpstr>消冤解孽免瘟疫 悟見講</vt:lpstr>
      <vt:lpstr>消冤解孽免瘟疫 悟見講</vt:lpstr>
      <vt:lpstr>消冤解孽免瘟疫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610</cp:revision>
  <dcterms:created xsi:type="dcterms:W3CDTF">2014-02-15T05:50:45Z</dcterms:created>
  <dcterms:modified xsi:type="dcterms:W3CDTF">2020-03-27T04:39:51Z</dcterms:modified>
  <cp:contentStatus/>
</cp:coreProperties>
</file>