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339" r:id="rId2"/>
    <p:sldId id="335" r:id="rId3"/>
    <p:sldId id="341" r:id="rId4"/>
    <p:sldId id="327" r:id="rId5"/>
    <p:sldId id="338" r:id="rId6"/>
    <p:sldId id="337" r:id="rId7"/>
    <p:sldId id="342" r:id="rId8"/>
    <p:sldId id="332" r:id="rId9"/>
    <p:sldId id="336" r:id="rId10"/>
    <p:sldId id="340" r:id="rId11"/>
    <p:sldId id="331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4E0535-21D4-44D7-9EFE-6FD10C52F1DC}" v="76" dt="2020-03-05T06:33:36.3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5" d="100"/>
          <a:sy n="65" d="100"/>
        </p:scale>
        <p:origin x="869" y="4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AE4E0535-21D4-44D7-9EFE-6FD10C52F1DC}"/>
    <pc:docChg chg="modSld">
      <pc:chgData name="老兄 悟見" userId="d3c841b5715e98f1" providerId="LiveId" clId="{AE4E0535-21D4-44D7-9EFE-6FD10C52F1DC}" dt="2020-03-06T15:05:33.475" v="0" actId="21"/>
      <pc:docMkLst>
        <pc:docMk/>
      </pc:docMkLst>
      <pc:sldChg chg="modSp mod">
        <pc:chgData name="老兄 悟見" userId="d3c841b5715e98f1" providerId="LiveId" clId="{AE4E0535-21D4-44D7-9EFE-6FD10C52F1DC}" dt="2020-03-06T15:05:33.475" v="0" actId="21"/>
        <pc:sldMkLst>
          <pc:docMk/>
          <pc:sldMk cId="1582168966" sldId="340"/>
        </pc:sldMkLst>
        <pc:spChg chg="mod">
          <ac:chgData name="老兄 悟見" userId="d3c841b5715e98f1" providerId="LiveId" clId="{AE4E0535-21D4-44D7-9EFE-6FD10C52F1DC}" dt="2020-03-06T15:05:33.475" v="0" actId="21"/>
          <ac:spMkLst>
            <pc:docMk/>
            <pc:sldMk cId="1582168966" sldId="340"/>
            <ac:spMk id="5" creationId="{00000000-0000-0000-0000-000000000000}"/>
          </ac:spMkLst>
        </pc:spChg>
      </pc:sldChg>
    </pc:docChg>
  </pc:docChgLst>
  <pc:docChgLst>
    <pc:chgData name="老兄 悟見" userId="d3c841b5715e98f1" providerId="LiveId" clId="{240215FE-6F54-482C-8339-303F7B0455DF}"/>
    <pc:docChg chg="undo custSel addSld delSld modSld sldOrd">
      <pc:chgData name="老兄 悟見" userId="d3c841b5715e98f1" providerId="LiveId" clId="{240215FE-6F54-482C-8339-303F7B0455DF}" dt="2020-03-05T06:33:36.392" v="497"/>
      <pc:docMkLst>
        <pc:docMk/>
      </pc:docMkLst>
      <pc:sldChg chg="modSp mod">
        <pc:chgData name="老兄 悟見" userId="d3c841b5715e98f1" providerId="LiveId" clId="{240215FE-6F54-482C-8339-303F7B0455DF}" dt="2020-03-05T06:26:02.780" v="481" actId="20577"/>
        <pc:sldMkLst>
          <pc:docMk/>
          <pc:sldMk cId="1471008347" sldId="327"/>
        </pc:sldMkLst>
        <pc:spChg chg="mod">
          <ac:chgData name="老兄 悟見" userId="d3c841b5715e98f1" providerId="LiveId" clId="{240215FE-6F54-482C-8339-303F7B0455DF}" dt="2020-03-05T06:26:02.780" v="481" actId="20577"/>
          <ac:spMkLst>
            <pc:docMk/>
            <pc:sldMk cId="1471008347" sldId="327"/>
            <ac:spMk id="5" creationId="{00000000-0000-0000-0000-000000000000}"/>
          </ac:spMkLst>
        </pc:spChg>
      </pc:sldChg>
      <pc:sldChg chg="modSp mod">
        <pc:chgData name="老兄 悟見" userId="d3c841b5715e98f1" providerId="LiveId" clId="{240215FE-6F54-482C-8339-303F7B0455DF}" dt="2020-03-05T06:26:41.979" v="489" actId="20577"/>
        <pc:sldMkLst>
          <pc:docMk/>
          <pc:sldMk cId="3422646666" sldId="332"/>
        </pc:sldMkLst>
        <pc:spChg chg="mod">
          <ac:chgData name="老兄 悟見" userId="d3c841b5715e98f1" providerId="LiveId" clId="{240215FE-6F54-482C-8339-303F7B0455DF}" dt="2020-03-05T06:26:41.979" v="489" actId="20577"/>
          <ac:spMkLst>
            <pc:docMk/>
            <pc:sldMk cId="3422646666" sldId="332"/>
            <ac:spMk id="5" creationId="{00000000-0000-0000-0000-000000000000}"/>
          </ac:spMkLst>
        </pc:spChg>
      </pc:sldChg>
      <pc:sldChg chg="add del">
        <pc:chgData name="老兄 悟見" userId="d3c841b5715e98f1" providerId="LiveId" clId="{240215FE-6F54-482C-8339-303F7B0455DF}" dt="2020-03-05T06:27:16.611" v="495" actId="2696"/>
        <pc:sldMkLst>
          <pc:docMk/>
          <pc:sldMk cId="4026319561" sldId="333"/>
        </pc:sldMkLst>
      </pc:sldChg>
      <pc:sldChg chg="add del">
        <pc:chgData name="老兄 悟見" userId="d3c841b5715e98f1" providerId="LiveId" clId="{240215FE-6F54-482C-8339-303F7B0455DF}" dt="2020-03-05T06:27:16.611" v="495" actId="2696"/>
        <pc:sldMkLst>
          <pc:docMk/>
          <pc:sldMk cId="1214239566" sldId="334"/>
        </pc:sldMkLst>
      </pc:sldChg>
      <pc:sldChg chg="modSp add mod ord">
        <pc:chgData name="老兄 悟見" userId="d3c841b5715e98f1" providerId="LiveId" clId="{240215FE-6F54-482C-8339-303F7B0455DF}" dt="2020-03-05T06:25:43.821" v="477" actId="20577"/>
        <pc:sldMkLst>
          <pc:docMk/>
          <pc:sldMk cId="738696112" sldId="335"/>
        </pc:sldMkLst>
        <pc:spChg chg="mod">
          <ac:chgData name="老兄 悟見" userId="d3c841b5715e98f1" providerId="LiveId" clId="{240215FE-6F54-482C-8339-303F7B0455DF}" dt="2020-03-05T06:25:43.821" v="477" actId="20577"/>
          <ac:spMkLst>
            <pc:docMk/>
            <pc:sldMk cId="738696112" sldId="335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40215FE-6F54-482C-8339-303F7B0455DF}" dt="2020-03-05T06:26:51.845" v="492" actId="20577"/>
        <pc:sldMkLst>
          <pc:docMk/>
          <pc:sldMk cId="1409193930" sldId="336"/>
        </pc:sldMkLst>
        <pc:spChg chg="mod">
          <ac:chgData name="老兄 悟見" userId="d3c841b5715e98f1" providerId="LiveId" clId="{240215FE-6F54-482C-8339-303F7B0455DF}" dt="2020-03-05T06:26:51.845" v="492" actId="20577"/>
          <ac:spMkLst>
            <pc:docMk/>
            <pc:sldMk cId="1409193930" sldId="336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40215FE-6F54-482C-8339-303F7B0455DF}" dt="2020-03-05T06:26:22.140" v="485" actId="20577"/>
        <pc:sldMkLst>
          <pc:docMk/>
          <pc:sldMk cId="3268162207" sldId="337"/>
        </pc:sldMkLst>
        <pc:spChg chg="mod">
          <ac:chgData name="老兄 悟見" userId="d3c841b5715e98f1" providerId="LiveId" clId="{240215FE-6F54-482C-8339-303F7B0455DF}" dt="2020-03-05T06:26:22.140" v="485" actId="20577"/>
          <ac:spMkLst>
            <pc:docMk/>
            <pc:sldMk cId="3268162207" sldId="337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40215FE-6F54-482C-8339-303F7B0455DF}" dt="2020-03-05T06:26:10.736" v="483" actId="20577"/>
        <pc:sldMkLst>
          <pc:docMk/>
          <pc:sldMk cId="2299151810" sldId="338"/>
        </pc:sldMkLst>
        <pc:spChg chg="mod">
          <ac:chgData name="老兄 悟見" userId="d3c841b5715e98f1" providerId="LiveId" clId="{240215FE-6F54-482C-8339-303F7B0455DF}" dt="2020-03-05T06:26:10.736" v="483" actId="20577"/>
          <ac:spMkLst>
            <pc:docMk/>
            <pc:sldMk cId="2299151810" sldId="338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40215FE-6F54-482C-8339-303F7B0455DF}" dt="2020-03-05T06:25:21.168" v="475" actId="20577"/>
        <pc:sldMkLst>
          <pc:docMk/>
          <pc:sldMk cId="426342315" sldId="339"/>
        </pc:sldMkLst>
        <pc:spChg chg="mod">
          <ac:chgData name="老兄 悟見" userId="d3c841b5715e98f1" providerId="LiveId" clId="{240215FE-6F54-482C-8339-303F7B0455DF}" dt="2020-03-05T06:25:21.168" v="475" actId="20577"/>
          <ac:spMkLst>
            <pc:docMk/>
            <pc:sldMk cId="426342315" sldId="339"/>
            <ac:spMk id="5" creationId="{00000000-0000-0000-0000-000000000000}"/>
          </ac:spMkLst>
        </pc:spChg>
      </pc:sldChg>
      <pc:sldChg chg="modSp mod ord">
        <pc:chgData name="老兄 悟見" userId="d3c841b5715e98f1" providerId="LiveId" clId="{240215FE-6F54-482C-8339-303F7B0455DF}" dt="2020-03-05T06:27:05.063" v="494" actId="5793"/>
        <pc:sldMkLst>
          <pc:docMk/>
          <pc:sldMk cId="1582168966" sldId="340"/>
        </pc:sldMkLst>
        <pc:spChg chg="mod">
          <ac:chgData name="老兄 悟見" userId="d3c841b5715e98f1" providerId="LiveId" clId="{240215FE-6F54-482C-8339-303F7B0455DF}" dt="2020-03-05T06:27:05.063" v="494" actId="5793"/>
          <ac:spMkLst>
            <pc:docMk/>
            <pc:sldMk cId="1582168966" sldId="340"/>
            <ac:spMk id="5" creationId="{00000000-0000-0000-0000-000000000000}"/>
          </ac:spMkLst>
        </pc:spChg>
      </pc:sldChg>
      <pc:sldChg chg="modSp mod ord">
        <pc:chgData name="老兄 悟見" userId="d3c841b5715e98f1" providerId="LiveId" clId="{240215FE-6F54-482C-8339-303F7B0455DF}" dt="2020-03-05T06:25:54.076" v="479" actId="20577"/>
        <pc:sldMkLst>
          <pc:docMk/>
          <pc:sldMk cId="1414995524" sldId="341"/>
        </pc:sldMkLst>
        <pc:spChg chg="mod">
          <ac:chgData name="老兄 悟見" userId="d3c841b5715e98f1" providerId="LiveId" clId="{240215FE-6F54-482C-8339-303F7B0455DF}" dt="2020-03-05T06:25:54.076" v="479" actId="20577"/>
          <ac:spMkLst>
            <pc:docMk/>
            <pc:sldMk cId="1414995524" sldId="341"/>
            <ac:spMk id="5" creationId="{00000000-0000-0000-0000-000000000000}"/>
          </ac:spMkLst>
        </pc:spChg>
      </pc:sldChg>
      <pc:sldChg chg="modSp mod ord">
        <pc:chgData name="老兄 悟見" userId="d3c841b5715e98f1" providerId="LiveId" clId="{240215FE-6F54-482C-8339-303F7B0455DF}" dt="2020-03-05T06:33:36.392" v="497"/>
        <pc:sldMkLst>
          <pc:docMk/>
          <pc:sldMk cId="2451164496" sldId="342"/>
        </pc:sldMkLst>
        <pc:spChg chg="mod">
          <ac:chgData name="老兄 悟見" userId="d3c841b5715e98f1" providerId="LiveId" clId="{240215FE-6F54-482C-8339-303F7B0455DF}" dt="2020-03-05T06:33:36.392" v="497"/>
          <ac:spMkLst>
            <pc:docMk/>
            <pc:sldMk cId="2451164496" sldId="342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2020/3/6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2020/3/6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求天道瘟疫不侵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09308" y="185028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一、求道吃素保平安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身中剧毒无药医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惟独吃素可避免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免去毒素与毒菌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平安昌泰体健康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口里放生慈爱怀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断除罪根仁心栽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心心向向皆是道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种善福田远劫灾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342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求天道瘟疫不侵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09308" y="185028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办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道时佛光普照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当开完会后辧道时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，大家专注于佛事，内心都变得清静，磁场转变，周围都有深刻的佛光照耀！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她还说在场道亲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个个都有佛光（玄关一窍门发出），不用怕细菌与邪气入侵，佛光都能挡住。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她说这是她接收到的奇妙讯息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，透过她传达给我们的。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2168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求天道瘟疫不侵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09308" y="185028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二、求道行善仙佛佑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慈悲义行善功广</a:t>
            </a:r>
            <a:br>
              <a:rPr lang="zh-CN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消冤解罪避灾殃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善气格天佛助帮</a:t>
            </a:r>
            <a:br>
              <a:rPr lang="zh-CN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消灾解厄保无恙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修善之者留几分</a:t>
            </a:r>
            <a:br>
              <a:rPr lang="zh-CN" altLang="en-US" sz="4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需更加功内德齐</a:t>
            </a:r>
            <a:br>
              <a:rPr lang="zh-CN" altLang="en-US" sz="4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劝人戒杀为主题</a:t>
            </a:r>
            <a:br>
              <a:rPr lang="zh-CN" altLang="en-US" sz="4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平心养气病不侵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家庭公共之佛堂</a:t>
            </a:r>
            <a:br>
              <a:rPr lang="zh-CN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方便之余诵经祈</a:t>
            </a:r>
            <a:br>
              <a:rPr lang="zh-CN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保尔平安亦无殃</a:t>
            </a:r>
            <a:br>
              <a:rPr lang="zh-CN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劝人戒杀为主题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8696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求天道瘟疫不侵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09308" y="185028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三、做好防疫保平安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公德之心当提倡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居家隔离守规章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咳嗽喷嚏礼崇尚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衣袖纸巾细菌挡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门环手把消毒常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克除病菌之温床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运动健身抗体强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病毒不侵保安康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4995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求天道瘟疫不侵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09308" y="185028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四、天道弟子的見证</a:t>
            </a:r>
            <a:endParaRPr lang="en-US" altLang="zh-CN" sz="39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如实传上天来的讯息</a:t>
            </a:r>
            <a:r>
              <a:rPr lang="en-US" altLang="zh-CN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求道者有黄令旗，遇任何灾劫可保平安。</a:t>
            </a:r>
            <a:endParaRPr lang="en-US" altLang="zh-CN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后学父亲（刘镇铉）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十几年来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都在练气功，源自于秦末黄石公传给张良，目前的气功传人为蒋老师，</a:t>
            </a:r>
            <a:endParaRPr lang="en-US" altLang="zh-CN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蒋老师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气功练到可以与鬼神沟通</a:t>
            </a:r>
            <a: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，身边也有一些护法神，由于他有一些小神通，所以觉得自己很厉害，不觉得求道很重要，目前尚未求道。</a:t>
            </a:r>
            <a:b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求天道瘟疫不侵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09308" y="185028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五、求道吃素防瘟疫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2/20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后学父亲给蒋老师打气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，清掉体内的寒气，聊天有讨论到武汉肺炎的疫情，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蒋老师指出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：「上天来的讯息：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有黄令旗的这次武汉肺炎都不会有事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。」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註：每位求道者，有吃素立清口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，身上都插有一面小黃旗，仙佛庇佑，可躲劫避難。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9151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求天道瘟疫不侵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09308" y="185028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六、天道佛堂插黃旗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后学听到父亲的转述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，突然想到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1978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年第一代坛主在讨论筹备建立佛堂之事，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南海古佛借借窍慈悲道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：你们真的不知道每个佛堂，楼顶都有插大黄标记吗？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8162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求天道瘟疫不侵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09308" y="185028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七、插黃旗仙佛护佑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插了大黄旗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可以保平安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，这是上天之意，印证大道宝贵。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还有每个人求道后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，头上都有插上小黄旗，插上黄旗可保平安。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蒋老师看得到，</a:t>
            </a: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知道我们有小黄旗，所以知道我们这样的消息，让我们不用担心。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164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求天道瘟疫不侵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09308" y="185028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八、又一次的见证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后学母亲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2/22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去给蒋老师打气，蒋老师又再度提到相关的消息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其实我们有小黄旗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的只要心纯善念，确实做好防疫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应该不用过度紧张，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这也是别的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宗教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对我们道真，理真，天命真的再一次肯定。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2646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求天道瘟疫不侵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09308" y="185028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九、佛光普照躲瘟疫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澳门新道亲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分享求道时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所见到佛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佛光普照的显化见证：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（（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2020.2.29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澳门骥德坛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廖小姐来求道，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她有修冥想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及另一种法门，来之前已感觉到这里的磁场不错。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但是来到之后，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看着我们开会，感觉大家因心中害怕疫情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有恐慌的心理，而磁场变得很低。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0919393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2755</TotalTime>
  <Words>1015</Words>
  <Application>Microsoft Office PowerPoint</Application>
  <PresentationFormat>如螢幕大小 (16:9)</PresentationFormat>
  <Paragraphs>60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標楷體</vt:lpstr>
      <vt:lpstr>Arial</vt:lpstr>
      <vt:lpstr>Calibri</vt:lpstr>
      <vt:lpstr>Franklin Gothic Book</vt:lpstr>
      <vt:lpstr>Wingdings 2</vt:lpstr>
      <vt:lpstr>科技</vt:lpstr>
      <vt:lpstr>求天道瘟疫不侵 悟見講</vt:lpstr>
      <vt:lpstr>求天道瘟疫不侵 悟見講</vt:lpstr>
      <vt:lpstr>求天道瘟疫不侵 悟見講</vt:lpstr>
      <vt:lpstr>求天道瘟疫不侵 悟見講</vt:lpstr>
      <vt:lpstr>求天道瘟疫不侵 悟見講</vt:lpstr>
      <vt:lpstr>求天道瘟疫不侵 悟見講</vt:lpstr>
      <vt:lpstr>求天道瘟疫不侵 悟見講</vt:lpstr>
      <vt:lpstr>求天道瘟疫不侵 悟見講</vt:lpstr>
      <vt:lpstr>求天道瘟疫不侵 悟見講</vt:lpstr>
      <vt:lpstr>求天道瘟疫不侵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604</cp:revision>
  <dcterms:created xsi:type="dcterms:W3CDTF">2014-02-15T05:50:45Z</dcterms:created>
  <dcterms:modified xsi:type="dcterms:W3CDTF">2020-03-06T15:05:40Z</dcterms:modified>
  <cp:contentStatus/>
</cp:coreProperties>
</file>