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6" r:id="rId2"/>
    <p:sldId id="349" r:id="rId3"/>
    <p:sldId id="347" r:id="rId4"/>
    <p:sldId id="350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8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此時瘟疫做反省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一、修心防疫今日談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木筆沙盤留訓言   修心防疫今日談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三心四相煩惱起   千經萬典此心研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世人執念三毒染       習氣毛病六慾貪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喜怒哀樂愛惡欲   情感交錯苦牽纏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244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此時瘟疫做反省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二、此時疾疫做反省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顛倒妄想惹災異   一念偏差釀禍源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此時疾疫做反省   相由心生仔細觀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人來人往人散播   無色無味無期間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保持距離怕傳染   閉閣思過自在觀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3063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此時瘟疫做反省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三、如今生死僅一線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惡念如同病毒菌   恣意妄為造罪愆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自卑自負自狂傲   無聲無息無邊沿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如今生死僅一線   生命只在呼吸間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速速覺悟修性地   處安思危求助援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270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此時瘟疫做反省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四、訪師求道抱三寶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訪師求道抱三寶   借假修真脫苦淵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念頭生發當下止   以戒為師功夫嚴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是否放下無掛礙   心胸開闊展笑顏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是否知足寡私慾   學會取捨心自寬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9836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此時瘟疫做反省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五、真心懺悔祈平安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是否諒解化厭惡   能忍自安樂無邊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盼眾賢士轉善念   真心懺悔祈平安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回歸本性光明面   洗濯磨淬復心田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言批至此止玉管   辭叩母駕返瑤天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215780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3111</TotalTime>
  <Words>293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此時瘟疫做反省 悟見講</vt:lpstr>
      <vt:lpstr>此時瘟疫做反省 悟見講</vt:lpstr>
      <vt:lpstr>此時瘟疫做反省 悟見講</vt:lpstr>
      <vt:lpstr>此時瘟疫做反省 悟見講</vt:lpstr>
      <vt:lpstr>此時瘟疫做反省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664</cp:revision>
  <dcterms:created xsi:type="dcterms:W3CDTF">2014-02-15T05:50:45Z</dcterms:created>
  <dcterms:modified xsi:type="dcterms:W3CDTF">2021-06-03T08:57:34Z</dcterms:modified>
  <cp:contentStatus/>
</cp:coreProperties>
</file>