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2-13T04:29:42.262" v="48"/>
      <pc:docMkLst>
        <pc:docMk/>
      </pc:docMkLst>
      <pc:sldChg chg="modSp">
        <pc:chgData name="老兄 悟見" userId="d3c841b5715e98f1" providerId="LiveId" clId="{D9E73198-6FE9-424B-A940-70CE2F52EEB3}" dt="2022-02-13T04:27:10.171" v="28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13T04:27:10.171" v="28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3T04:27:40.473" v="32"/>
        <pc:sldMkLst>
          <pc:docMk/>
          <pc:sldMk cId="1232254687" sldId="301"/>
        </pc:sldMkLst>
        <pc:spChg chg="mod">
          <ac:chgData name="老兄 悟見" userId="d3c841b5715e98f1" providerId="LiveId" clId="{D9E73198-6FE9-424B-A940-70CE2F52EEB3}" dt="2022-02-13T04:27:40.473" v="32"/>
          <ac:spMkLst>
            <pc:docMk/>
            <pc:sldMk cId="1232254687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3T04:28:20.523" v="37"/>
        <pc:sldMkLst>
          <pc:docMk/>
          <pc:sldMk cId="4267579823" sldId="302"/>
        </pc:sldMkLst>
        <pc:spChg chg="mod">
          <ac:chgData name="老兄 悟見" userId="d3c841b5715e98f1" providerId="LiveId" clId="{D9E73198-6FE9-424B-A940-70CE2F52EEB3}" dt="2022-02-13T04:28:20.523" v="37"/>
          <ac:spMkLst>
            <pc:docMk/>
            <pc:sldMk cId="4267579823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4:29:06.274" v="44"/>
        <pc:sldMkLst>
          <pc:docMk/>
          <pc:sldMk cId="250257314" sldId="303"/>
        </pc:sldMkLst>
        <pc:spChg chg="mod">
          <ac:chgData name="老兄 悟見" userId="d3c841b5715e98f1" providerId="LiveId" clId="{D9E73198-6FE9-424B-A940-70CE2F52EEB3}" dt="2022-02-13T04:29:06.274" v="44"/>
          <ac:spMkLst>
            <pc:docMk/>
            <pc:sldMk cId="250257314" sldId="303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4:29:42.262" v="48"/>
        <pc:sldMkLst>
          <pc:docMk/>
          <pc:sldMk cId="415205600" sldId="304"/>
        </pc:sldMkLst>
        <pc:spChg chg="mod">
          <ac:chgData name="老兄 悟見" userId="d3c841b5715e98f1" providerId="LiveId" clId="{D9E73198-6FE9-424B-A940-70CE2F52EEB3}" dt="2022-02-13T04:29:42.262" v="48"/>
          <ac:spMkLst>
            <pc:docMk/>
            <pc:sldMk cId="415205600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130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18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590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29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業力借病毒討報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一、宰殺生靈病毒生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現今世界災禍不斷、動亂不安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、疾病傳染、人心惶惶，這是為何因？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因為眾生不知道要護生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（愛護生靈），不知道要養生（修養生命），不知道要培養慈悲心的緣故。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宰殺生靈、枉殺生靈是會使病毒在無形當中滋長。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業力借病毒討報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二、病毒在動物身上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因為被宰殺、被枉殺的生靈，本身都帶有冤恨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，而殺者與被殺者之間皆造下了因果、冤業債，況且尚在四生六道輪迴的眾生，本身都帶有罪、業和因果。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動物本身就有多種的細菌、病菌、寄生蟲在動物的身上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，「冠狀病毒」就是寄生在動物和家禽的身上。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225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業力借病毒討報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三、病毒會一直在變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如果當動物是因為生病而死的動物屍體，都是帶有病毒、病菌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、不乾淨的微生物在身上；若是又沒有經過妥善處理好的動物屍體、腐爛的屍體，有時候會經由多種的細菌、病菌、病毒結合在一起，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產生新的病毒病變。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757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業力借病毒討報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四、業力借病毒討報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「細菌」跟「病毒」可以是很單純的細菌、病毒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，但是眾生的業力跟因果，也是可以藉著細菌和病毒來展開，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它們所要討報的動作跟手段還有效用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，也就是說，細菌和病毒也可以成為因果跟業力討報的媒介。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5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業力借病毒討報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五、殺業重難逃病毒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「細菌」跟「病毒」是無法用肉眼直接看到的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，無形的業力也是無法用眼睛看到的。無形的業力就如同一陣風一樣，它可以藉著空氣中的氣體、微塵、懸浮顆粒，鑽進、鑽入毛細孔，或者是附著在人體的毛髮、皮膚上，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而將病菌、病毒帶入身體裡，使人生病。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20560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2939</TotalTime>
  <Words>444</Words>
  <Application>Microsoft Office PowerPoint</Application>
  <PresentationFormat>如螢幕大小 (16:9)</PresentationFormat>
  <Paragraphs>29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業力借病毒討報 悟見講</vt:lpstr>
      <vt:lpstr>業力借病毒討報 悟見講</vt:lpstr>
      <vt:lpstr>業力借病毒討報 悟見講</vt:lpstr>
      <vt:lpstr>業力借病毒討報 悟見講</vt:lpstr>
      <vt:lpstr>業力借病毒討報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2022-02-13T04:29:46Z</dcterms:modified>
  <cp:contentStatus/>
</cp:coreProperties>
</file>