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6" r:id="rId2"/>
    <p:sldId id="357" r:id="rId3"/>
    <p:sldId id="358" r:id="rId4"/>
    <p:sldId id="359" r:id="rId5"/>
    <p:sldId id="33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50CF5-8F12-4D27-B7E4-3DB21A87AF76}"/>
    <pc:docChg chg="custSel addSld modSld">
      <pc:chgData name="老兄 悟見" userId="d3c841b5715e98f1" providerId="LiveId" clId="{D9E50CF5-8F12-4D27-B7E4-3DB21A87AF76}" dt="2020-05-19T00:16:28.120" v="259" actId="255"/>
      <pc:docMkLst>
        <pc:docMk/>
      </pc:docMkLst>
      <pc:sldChg chg="modSp mod">
        <pc:chgData name="老兄 悟見" userId="d3c841b5715e98f1" providerId="LiveId" clId="{D9E50CF5-8F12-4D27-B7E4-3DB21A87AF76}" dt="2020-05-19T00:16:28.120" v="259" actId="255"/>
        <pc:sldMkLst>
          <pc:docMk/>
          <pc:sldMk cId="1006547250" sldId="356"/>
        </pc:sldMkLst>
        <pc:spChg chg="mod">
          <ac:chgData name="老兄 悟見" userId="d3c841b5715e98f1" providerId="LiveId" clId="{D9E50CF5-8F12-4D27-B7E4-3DB21A87AF76}" dt="2020-05-19T00:16:28.120" v="259" actId="255"/>
          <ac:spMkLst>
            <pc:docMk/>
            <pc:sldMk cId="1006547250" sldId="356"/>
            <ac:spMk id="3" creationId="{EFCDE479-C3AE-2243-BC22-1CDD81792C03}"/>
          </ac:spMkLst>
        </pc:spChg>
      </pc:sldChg>
      <pc:sldChg chg="modSp mod">
        <pc:chgData name="老兄 悟見" userId="d3c841b5715e98f1" providerId="LiveId" clId="{D9E50CF5-8F12-4D27-B7E4-3DB21A87AF76}" dt="2020-05-19T00:11:17.425" v="141"/>
        <pc:sldMkLst>
          <pc:docMk/>
          <pc:sldMk cId="2038012540" sldId="357"/>
        </pc:sldMkLst>
        <pc:spChg chg="mod">
          <ac:chgData name="老兄 悟見" userId="d3c841b5715e98f1" providerId="LiveId" clId="{D9E50CF5-8F12-4D27-B7E4-3DB21A87AF76}" dt="2020-05-19T00:11:17.425" v="141"/>
          <ac:spMkLst>
            <pc:docMk/>
            <pc:sldMk cId="2038012540" sldId="357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9E50CF5-8F12-4D27-B7E4-3DB21A87AF76}" dt="2020-05-19T00:12:32.324" v="202" actId="255"/>
        <pc:sldMkLst>
          <pc:docMk/>
          <pc:sldMk cId="1491771623" sldId="358"/>
        </pc:sldMkLst>
        <pc:spChg chg="mod">
          <ac:chgData name="老兄 悟見" userId="d3c841b5715e98f1" providerId="LiveId" clId="{D9E50CF5-8F12-4D27-B7E4-3DB21A87AF76}" dt="2020-05-19T00:12:32.324" v="202" actId="255"/>
          <ac:spMkLst>
            <pc:docMk/>
            <pc:sldMk cId="1491771623" sldId="358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D9E50CF5-8F12-4D27-B7E4-3DB21A87AF76}" dt="2020-05-19T00:13:38.274" v="245" actId="255"/>
        <pc:sldMkLst>
          <pc:docMk/>
          <pc:sldMk cId="2710589070" sldId="359"/>
        </pc:sldMkLst>
        <pc:spChg chg="mod">
          <ac:chgData name="老兄 悟見" userId="d3c841b5715e98f1" providerId="LiveId" clId="{D9E50CF5-8F12-4D27-B7E4-3DB21A87AF76}" dt="2020-05-19T00:13:38.274" v="245" actId="255"/>
          <ac:spMkLst>
            <pc:docMk/>
            <pc:sldMk cId="2710589070" sldId="359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年歲次庚子四月廿四日巳時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光閃爍聖佛堂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心救拯世賢良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德深厚且流芳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徒同心聖道揚</a:t>
            </a:r>
          </a:p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吾乃</a:t>
            </a:r>
            <a:b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金公祖師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奉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母慈命 臨臻賢宮佛堂   躬身參叩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皇母娘 再問賢徒孫否安康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6547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      全球各國皆遭殃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      有冤報冤令旗揚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決不饒寬聲宏亮       有仇尋仇決不放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免除病患之國邦       和善民族心志良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8012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累世修來積德廣       聖佛護佑得安詳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奉勸徒孫立志向       立功立德理宣揚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修道首重品端方       內功外果皆雙強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有過必改不徬徨       循規蹈矩好模樣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177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50304"/>
            <a:ext cx="8208912" cy="4839579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效聖法賢立標榜        善氣沖天佛助幫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消災解厄保無恙       平安順利得安康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時乃有限不再詳       叩辭皇母往他方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058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3238</TotalTime>
  <Words>265</Words>
  <Application>Microsoft Office PowerPoint</Application>
  <PresentationFormat>如螢幕大小 (16:9)</PresentationFormat>
  <Paragraphs>24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時逢冠狀病毒狂 悟見講</vt:lpstr>
      <vt:lpstr>時逢冠狀病毒狂 悟見講</vt:lpstr>
      <vt:lpstr>時逢冠狀病毒狂 悟見講</vt:lpstr>
      <vt:lpstr>時逢冠狀病毒狂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696</cp:revision>
  <dcterms:created xsi:type="dcterms:W3CDTF">2014-02-15T05:50:45Z</dcterms:created>
  <dcterms:modified xsi:type="dcterms:W3CDTF">2020-11-08T08:40:19Z</dcterms:modified>
  <cp:contentStatus/>
</cp:coreProperties>
</file>