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2" r:id="rId2"/>
    <p:sldId id="341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27" r:id="rId11"/>
    <p:sldId id="33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E1F10A-0169-47FB-B2AB-1832BB38A75B}" v="56" dt="2020-03-06T06:07:25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-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40215FE-6F54-482C-8339-303F7B0455DF}"/>
    <pc:docChg chg="custSel addSld delSld modSld sldOrd">
      <pc:chgData name="老兄 悟見" userId="d3c841b5715e98f1" providerId="LiveId" clId="{240215FE-6F54-482C-8339-303F7B0455DF}" dt="2020-03-06T06:07:25.130" v="751" actId="207"/>
      <pc:docMkLst>
        <pc:docMk/>
      </pc:docMkLst>
      <pc:sldChg chg="modSp mod ord">
        <pc:chgData name="老兄 悟見" userId="d3c841b5715e98f1" providerId="LiveId" clId="{240215FE-6F54-482C-8339-303F7B0455DF}" dt="2020-03-06T06:07:25.130" v="751" actId="207"/>
        <pc:sldMkLst>
          <pc:docMk/>
          <pc:sldMk cId="1471008347" sldId="327"/>
        </pc:sldMkLst>
        <pc:spChg chg="mod">
          <ac:chgData name="老兄 悟見" userId="d3c841b5715e98f1" providerId="LiveId" clId="{240215FE-6F54-482C-8339-303F7B0455DF}" dt="2020-03-06T06:07:25.130" v="751" actId="207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">
        <pc:chgData name="老兄 悟見" userId="d3c841b5715e98f1" providerId="LiveId" clId="{240215FE-6F54-482C-8339-303F7B0455DF}" dt="2020-03-06T05:55:13.890" v="74" actId="207"/>
        <pc:sldMkLst>
          <pc:docMk/>
          <pc:sldMk cId="976396988" sldId="332"/>
        </pc:sldMkLst>
        <pc:spChg chg="mod">
          <ac:chgData name="老兄 悟見" userId="d3c841b5715e98f1" providerId="LiveId" clId="{240215FE-6F54-482C-8339-303F7B0455DF}" dt="2020-03-06T05:55:13.890" v="74" actId="207"/>
          <ac:spMkLst>
            <pc:docMk/>
            <pc:sldMk cId="976396988" sldId="332"/>
            <ac:spMk id="5" creationId="{00000000-0000-0000-0000-000000000000}"/>
          </ac:spMkLst>
        </pc:spChg>
      </pc:sldChg>
      <pc:sldChg chg="add del">
        <pc:chgData name="老兄 悟見" userId="d3c841b5715e98f1" providerId="LiveId" clId="{240215FE-6F54-482C-8339-303F7B0455DF}" dt="2020-03-06T05:54:31.629" v="68" actId="2696"/>
        <pc:sldMkLst>
          <pc:docMk/>
          <pc:sldMk cId="1603529843" sldId="333"/>
        </pc:sldMkLst>
      </pc:sldChg>
      <pc:sldChg chg="modSp add mod">
        <pc:chgData name="老兄 悟見" userId="d3c841b5715e98f1" providerId="LiveId" clId="{240215FE-6F54-482C-8339-303F7B0455DF}" dt="2020-03-06T06:05:44.345" v="730" actId="207"/>
        <pc:sldMkLst>
          <pc:docMk/>
          <pc:sldMk cId="1054470709" sldId="334"/>
        </pc:sldMkLst>
        <pc:spChg chg="mod">
          <ac:chgData name="老兄 悟見" userId="d3c841b5715e98f1" providerId="LiveId" clId="{240215FE-6F54-482C-8339-303F7B0455DF}" dt="2020-03-06T06:05:44.345" v="730" actId="207"/>
          <ac:spMkLst>
            <pc:docMk/>
            <pc:sldMk cId="1054470709" sldId="334"/>
            <ac:spMk id="5" creationId="{00000000-0000-0000-0000-000000000000}"/>
          </ac:spMkLst>
        </pc:spChg>
      </pc:sldChg>
      <pc:sldChg chg="addSp delSp modSp add mod ord">
        <pc:chgData name="老兄 悟見" userId="d3c841b5715e98f1" providerId="LiveId" clId="{240215FE-6F54-482C-8339-303F7B0455DF}" dt="2020-03-06T06:04:37.609" v="719" actId="207"/>
        <pc:sldMkLst>
          <pc:docMk/>
          <pc:sldMk cId="2429217824" sldId="335"/>
        </pc:sldMkLst>
        <pc:spChg chg="add del mod">
          <ac:chgData name="老兄 悟見" userId="d3c841b5715e98f1" providerId="LiveId" clId="{240215FE-6F54-482C-8339-303F7B0455DF}" dt="2020-03-06T05:54:05.090" v="62"/>
          <ac:spMkLst>
            <pc:docMk/>
            <pc:sldMk cId="2429217824" sldId="335"/>
            <ac:spMk id="2" creationId="{E33263B8-BA64-4490-8E49-6B9BDED22901}"/>
          </ac:spMkLst>
        </pc:spChg>
        <pc:spChg chg="mod">
          <ac:chgData name="老兄 悟見" userId="d3c841b5715e98f1" providerId="LiveId" clId="{240215FE-6F54-482C-8339-303F7B0455DF}" dt="2020-03-06T06:04:37.609" v="719" actId="207"/>
          <ac:spMkLst>
            <pc:docMk/>
            <pc:sldMk cId="2429217824" sldId="33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6T06:03:46.914" v="708" actId="207"/>
        <pc:sldMkLst>
          <pc:docMk/>
          <pc:sldMk cId="2143913037" sldId="336"/>
        </pc:sldMkLst>
        <pc:spChg chg="mod">
          <ac:chgData name="老兄 悟見" userId="d3c841b5715e98f1" providerId="LiveId" clId="{240215FE-6F54-482C-8339-303F7B0455DF}" dt="2020-03-06T06:03:46.914" v="708" actId="207"/>
          <ac:spMkLst>
            <pc:docMk/>
            <pc:sldMk cId="2143913037" sldId="33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6T06:02:35.253" v="696" actId="207"/>
        <pc:sldMkLst>
          <pc:docMk/>
          <pc:sldMk cId="2055475889" sldId="337"/>
        </pc:sldMkLst>
        <pc:spChg chg="mod">
          <ac:chgData name="老兄 悟見" userId="d3c841b5715e98f1" providerId="LiveId" clId="{240215FE-6F54-482C-8339-303F7B0455DF}" dt="2020-03-06T06:02:35.253" v="696" actId="207"/>
          <ac:spMkLst>
            <pc:docMk/>
            <pc:sldMk cId="2055475889" sldId="33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6T06:01:14.653" v="552" actId="207"/>
        <pc:sldMkLst>
          <pc:docMk/>
          <pc:sldMk cId="1726167983" sldId="338"/>
        </pc:sldMkLst>
        <pc:spChg chg="mod">
          <ac:chgData name="老兄 悟見" userId="d3c841b5715e98f1" providerId="LiveId" clId="{240215FE-6F54-482C-8339-303F7B0455DF}" dt="2020-03-06T06:01:14.653" v="552" actId="207"/>
          <ac:spMkLst>
            <pc:docMk/>
            <pc:sldMk cId="1726167983" sldId="338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6T06:00:06.884" v="409" actId="20577"/>
        <pc:sldMkLst>
          <pc:docMk/>
          <pc:sldMk cId="2482138032" sldId="339"/>
        </pc:sldMkLst>
        <pc:spChg chg="mod">
          <ac:chgData name="老兄 悟見" userId="d3c841b5715e98f1" providerId="LiveId" clId="{240215FE-6F54-482C-8339-303F7B0455DF}" dt="2020-03-06T06:00:06.884" v="409" actId="20577"/>
          <ac:spMkLst>
            <pc:docMk/>
            <pc:sldMk cId="2482138032" sldId="339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6T05:58:45.174" v="249" actId="207"/>
        <pc:sldMkLst>
          <pc:docMk/>
          <pc:sldMk cId="2817965431" sldId="340"/>
        </pc:sldMkLst>
        <pc:spChg chg="mod">
          <ac:chgData name="老兄 悟見" userId="d3c841b5715e98f1" providerId="LiveId" clId="{240215FE-6F54-482C-8339-303F7B0455DF}" dt="2020-03-06T05:58:45.174" v="249" actId="207"/>
          <ac:spMkLst>
            <pc:docMk/>
            <pc:sldMk cId="2817965431" sldId="340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6T05:56:43.638" v="91" actId="207"/>
        <pc:sldMkLst>
          <pc:docMk/>
          <pc:sldMk cId="1775643142" sldId="341"/>
        </pc:sldMkLst>
        <pc:spChg chg="mod">
          <ac:chgData name="老兄 悟見" userId="d3c841b5715e98f1" providerId="LiveId" clId="{240215FE-6F54-482C-8339-303F7B0455DF}" dt="2020-03-06T05:56:43.638" v="91" actId="207"/>
          <ac:spMkLst>
            <pc:docMk/>
            <pc:sldMk cId="1775643142" sldId="34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新冠肺炎的解药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一、新冠肺炎预防配方</a:t>
            </a:r>
          </a:p>
          <a:p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教化师姐说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（天上十大名医）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㈠茶叶加苦瓜熬汤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有传染到者需饮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2500cc</a:t>
            </a: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柠檬原汁加点塩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，或加仙草，每日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3200cc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6396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新冠肺炎的解药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十、心生善念是解药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相对的，当徒儿们，心生恶念时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，那天地间的怨念，也会跟随着不断增加，天灾，战乱，瘟疫，灾难荒等，各种大大小小的浩劫，都将随之而来！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不是上天不慈悲！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一切都是人自己造成的！当然你们修办道人员，也要负很大的责任！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新冠肺炎的解药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二、持斋善愿是真药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教化菩萨说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庚子岁运的经济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会不会萧条，端看你们的善愿！能否感天地，若感天地！必然能遭受道之光芒，仙佛的护佑。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多修身立德，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持斋成全，化暴戾 之气为祥和！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564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新冠肺炎的解药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三、仙佛供果是解药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为师今日喜临坛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诚赐徒童干果行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此果心真解纷乱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心病自医外助行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此毒甚深沁入心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汝心真修可免行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免疫心行病可解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各有前因莫慌神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心静合中止一处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无心行真自在平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796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新冠肺炎的解药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四、吃素行善是解药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身中剧毒无药医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惟独吃素可避免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免去毒素与毒菌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平安昌泰体健康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口里放生慈爱怀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断除罪根仁心栽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心心所向皆是道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种善福田远劫灾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213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新冠肺炎的解药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五、消冤解孽是解药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慈悲义行善功广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消冤解罪避灾殃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善气格天佛助帮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消灾解厄保无恙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方便之余诵经祈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运动健身抗体强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病毒不侵保安康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616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新冠肺炎的解药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六、真心忏悔是解药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天时急紧天灾祸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真心忏悔无别法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法法印心了业深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真修实意定准则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今时非凡病毒侵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5475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新冠肺炎的解药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七、善愿善行是解药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或者祈求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道务宏展丶家道平安丶父母健康，或是国泰民安丶风调雨顺丶世界安康，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全球少灾少难，都是你可以发的善愿。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391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新冠肺炎的解药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八、心中正气是解药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教化菩萨说</a:t>
            </a: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两年前师姊曾经告诉你们瘟疫多变！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你们却只有听而不动！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而没有真正的忏与悔，也没有一个人，能真正有浩然正气来化数，灾劫才会降临！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9217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新冠肺炎的解药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九、行善离恶是解药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世人若再不知努力行善，以挽人心之腐败，在不可知的未来，将有更多想不到的疾病，灾厄降临，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届时，人间将成一片炼狱矣！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447070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2715</TotalTime>
  <Words>807</Words>
  <Application>Microsoft Office PowerPoint</Application>
  <PresentationFormat>如螢幕大小 (16:9)</PresentationFormat>
  <Paragraphs>62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新冠肺炎的解药 悟見講</vt:lpstr>
      <vt:lpstr>新冠肺炎的解药 悟見講</vt:lpstr>
      <vt:lpstr>新冠肺炎的解药 悟見講</vt:lpstr>
      <vt:lpstr>新冠肺炎的解药 悟見講</vt:lpstr>
      <vt:lpstr>新冠肺炎的解药 悟見講</vt:lpstr>
      <vt:lpstr>新冠肺炎的解药 悟見講</vt:lpstr>
      <vt:lpstr>新冠肺炎的解药 悟見講</vt:lpstr>
      <vt:lpstr>新冠肺炎的解药 悟見講</vt:lpstr>
      <vt:lpstr>新冠肺炎的解药 悟見講</vt:lpstr>
      <vt:lpstr>新冠肺炎的解药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2020-03-06T06:07:28Z</dcterms:modified>
  <cp:contentStatus/>
</cp:coreProperties>
</file>