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0" r:id="rId2"/>
    <p:sldId id="337" r:id="rId3"/>
    <p:sldId id="339" r:id="rId4"/>
    <p:sldId id="336" r:id="rId5"/>
    <p:sldId id="33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憑什麼躲病毒劫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一、惡氣沖天瘟劫降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人雖飽腹卻結怨      不知因果債要償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惡氣沖天瘟劫降      業力討報難躲藏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改變時運第一步      茹素防疫保安康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學習一餐不食肉      漸進三餐貫日常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憑什麼躲病毒劫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二、人人素食做防疫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減少葷食寡慾望      誠懺前愆首要方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叩首悔改求原諒      感同身受殺念降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此時人類遭劫煞      茹素戒殺速宣揚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人人素食做防疫      自然瘟疫竟消亡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憑什麼躲病毒劫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三、放下口慾心安康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身心淨化集善願      不造惡業福壽長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盼望賢士力推廣      放下口慾心安康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仁愛為本生靈護      大地回春復安詳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憑什麼躲病毒劫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四、求道不行難躲劫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末後時刻，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諸位賢士，再不懂得，覺悟改過，陰山有你一份。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並非老關恐嚇你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，不要說你已經求道，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你「求道不行道，恩不報，愿不了」，憑什麼躲災避劫？憑什麼，了斷冤欠輪迴？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憑什麼躲病毒劫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五、冤欠隨伺在身邊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吾老關「伏魔不伏冤」。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冤欠只有「真功實善」，能夠化解。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你求了道，明白道理，去行功了愿，有一點成績，上天會考驗修行火侯。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內心不可大意放鬆，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一放鬆，冤欠隨伺在身邊討報。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2950</TotalTime>
  <Words>336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憑什麼躲病毒劫 悟見講</vt:lpstr>
      <vt:lpstr>憑什麼躲病毒劫 悟見講</vt:lpstr>
      <vt:lpstr>憑什麼躲病毒劫 悟見講</vt:lpstr>
      <vt:lpstr>憑什麼躲病毒劫 悟見講</vt:lpstr>
      <vt:lpstr>憑什麼躲病毒劫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669</cp:revision>
  <dcterms:created xsi:type="dcterms:W3CDTF">2014-02-15T05:50:45Z</dcterms:created>
  <dcterms:modified xsi:type="dcterms:W3CDTF">2021-05-22T17:04:13Z</dcterms:modified>
  <cp:contentStatus/>
</cp:coreProperties>
</file>