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7" r:id="rId2"/>
    <p:sldId id="349" r:id="rId3"/>
    <p:sldId id="348" r:id="rId4"/>
    <p:sldId id="350" r:id="rId5"/>
    <p:sldId id="34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惡氣沖天瘟劫降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一、今談茹素留訓章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運轉乩筆沙飛揚   今談茹素留訓章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自古病從口中入   舉凡禍由口生殃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大啖美味以養我      豈料動物因而亡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人為滿足三寸慾   無數家庭添悲傷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3560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惡氣沖天瘟劫降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二、殺生害命喪天良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臨死猶懼甚驚恐   骨肉分離痛斷腸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當知六畜人所飼   視如眷屬不忍傷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萬物性命皆平等   殺生害命喪天良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珍禽異獸落罟擭   五葷三厭肚裡裝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6021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惡氣沖天瘟劫降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三、惡氣沖天瘟劫降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人雖飽腹卻結怨   不知因果債要償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惡氣沖天瘟劫降   業力討報難躲藏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改變時運第一步   茹素防疫保安康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學習一餐不食肉   漸進三餐貫日常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8819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惡氣沖天瘟劫降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四、誠懺前愆首要方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減少葷食寡慾望   誠懺前愆首要方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叩首悔改求原諒   感同身受殺念降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身心淨化集善願   不造惡業福壽長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盼望賢士力推廣   放下口慾心安康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578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惡氣沖天瘟劫降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5486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五、人人素食做防疫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此時人類遭劫煞   茹素戒殺速宣揚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  自然瘟疫竟消亡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仁愛為本生靈護   大地回春復安詳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言此一段止玉管   辭叩母駕返瑤鄉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777395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3145</TotalTime>
  <Words>313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惡氣沖天瘟劫降 悟見講</vt:lpstr>
      <vt:lpstr>惡氣沖天瘟劫降 悟見講</vt:lpstr>
      <vt:lpstr>惡氣沖天瘟劫降 悟見講</vt:lpstr>
      <vt:lpstr>惡氣沖天瘟劫降 悟見講</vt:lpstr>
      <vt:lpstr>惡氣沖天瘟劫降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2021-06-02T06:23:52Z</dcterms:modified>
  <cp:contentStatus/>
</cp:coreProperties>
</file>