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3" r:id="rId2"/>
    <p:sldId id="335" r:id="rId3"/>
    <p:sldId id="342" r:id="rId4"/>
    <p:sldId id="341" r:id="rId5"/>
    <p:sldId id="340" r:id="rId6"/>
    <p:sldId id="339" r:id="rId7"/>
    <p:sldId id="327" r:id="rId8"/>
    <p:sldId id="338" r:id="rId9"/>
    <p:sldId id="337" r:id="rId10"/>
    <p:sldId id="336" r:id="rId11"/>
    <p:sldId id="333" r:id="rId12"/>
    <p:sldId id="334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delSld modSld sldOrd">
      <pc:chgData name="老兄 悟見" userId="d3c841b5715e98f1" providerId="LiveId" clId="{240215FE-6F54-482C-8339-303F7B0455DF}" dt="2020-03-02T07:21:45.530" v="588" actId="20577"/>
      <pc:docMkLst>
        <pc:docMk/>
      </pc:docMkLst>
      <pc:sldChg chg="modSp mod ord">
        <pc:chgData name="老兄 悟見" userId="d3c841b5715e98f1" providerId="LiveId" clId="{240215FE-6F54-482C-8339-303F7B0455DF}" dt="2020-03-02T07:21:45.530" v="588" actId="20577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3-02T07:21:45.530" v="588" actId="20577"/>
          <ac:spMkLst>
            <pc:docMk/>
            <pc:sldMk cId="1471008347" sldId="327"/>
            <ac:spMk id="5" creationId="{00000000-0000-0000-0000-000000000000}"/>
          </ac:spMkLst>
        </pc:spChg>
      </pc:sldChg>
      <pc:sldChg chg="modSp del mod">
        <pc:chgData name="老兄 悟見" userId="d3c841b5715e98f1" providerId="LiveId" clId="{240215FE-6F54-482C-8339-303F7B0455DF}" dt="2020-03-02T04:35:17.136" v="582" actId="2696"/>
        <pc:sldMkLst>
          <pc:docMk/>
          <pc:sldMk cId="578682755" sldId="332"/>
        </pc:sldMkLst>
        <pc:spChg chg="mod">
          <ac:chgData name="老兄 悟見" userId="d3c841b5715e98f1" providerId="LiveId" clId="{240215FE-6F54-482C-8339-303F7B0455DF}" dt="2020-03-02T04:35:00.466" v="580" actId="21"/>
          <ac:spMkLst>
            <pc:docMk/>
            <pc:sldMk cId="578682755" sldId="332"/>
            <ac:spMk id="5" creationId="{00000000-0000-0000-0000-000000000000}"/>
          </ac:spMkLst>
        </pc:spChg>
      </pc:sldChg>
      <pc:sldChg chg="modSp mod">
        <pc:chgData name="老兄 悟見" userId="d3c841b5715e98f1" providerId="LiveId" clId="{240215FE-6F54-482C-8339-303F7B0455DF}" dt="2020-03-02T04:30:18.667" v="450" actId="207"/>
        <pc:sldMkLst>
          <pc:docMk/>
          <pc:sldMk cId="2161796390" sldId="333"/>
        </pc:sldMkLst>
        <pc:spChg chg="mod">
          <ac:chgData name="老兄 悟見" userId="d3c841b5715e98f1" providerId="LiveId" clId="{240215FE-6F54-482C-8339-303F7B0455DF}" dt="2020-03-02T04:30:18.667" v="450" actId="207"/>
          <ac:spMkLst>
            <pc:docMk/>
            <pc:sldMk cId="2161796390" sldId="333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32:22.403" v="530" actId="207"/>
        <pc:sldMkLst>
          <pc:docMk/>
          <pc:sldMk cId="2518284963" sldId="334"/>
        </pc:sldMkLst>
        <pc:spChg chg="mod">
          <ac:chgData name="老兄 悟見" userId="d3c841b5715e98f1" providerId="LiveId" clId="{240215FE-6F54-482C-8339-303F7B0455DF}" dt="2020-03-02T04:32:22.403" v="530" actId="207"/>
          <ac:spMkLst>
            <pc:docMk/>
            <pc:sldMk cId="2518284963" sldId="334"/>
            <ac:spMk id="5" creationId="{00000000-0000-0000-0000-000000000000}"/>
          </ac:spMkLst>
        </pc:spChg>
      </pc:sldChg>
      <pc:sldChg chg="modSp mod">
        <pc:chgData name="老兄 悟見" userId="d3c841b5715e98f1" providerId="LiveId" clId="{240215FE-6F54-482C-8339-303F7B0455DF}" dt="2020-03-02T04:15:11.332" v="81" actId="207"/>
        <pc:sldMkLst>
          <pc:docMk/>
          <pc:sldMk cId="2137504865" sldId="335"/>
        </pc:sldMkLst>
        <pc:spChg chg="mod">
          <ac:chgData name="老兄 悟見" userId="d3c841b5715e98f1" providerId="LiveId" clId="{240215FE-6F54-482C-8339-303F7B0455DF}" dt="2020-03-02T04:15:11.332" v="81" actId="207"/>
          <ac:spMkLst>
            <pc:docMk/>
            <pc:sldMk cId="2137504865" sldId="33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24:29.121" v="433" actId="20577"/>
        <pc:sldMkLst>
          <pc:docMk/>
          <pc:sldMk cId="4213349078" sldId="336"/>
        </pc:sldMkLst>
        <pc:spChg chg="mod">
          <ac:chgData name="老兄 悟見" userId="d3c841b5715e98f1" providerId="LiveId" clId="{240215FE-6F54-482C-8339-303F7B0455DF}" dt="2020-03-02T04:24:29.121" v="433" actId="20577"/>
          <ac:spMkLst>
            <pc:docMk/>
            <pc:sldMk cId="4213349078" sldId="33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21:12.099" v="168" actId="207"/>
        <pc:sldMkLst>
          <pc:docMk/>
          <pc:sldMk cId="3148267395" sldId="337"/>
        </pc:sldMkLst>
        <pc:spChg chg="mod">
          <ac:chgData name="老兄 悟見" userId="d3c841b5715e98f1" providerId="LiveId" clId="{240215FE-6F54-482C-8339-303F7B0455DF}" dt="2020-03-02T04:21:12.099" v="168" actId="207"/>
          <ac:spMkLst>
            <pc:docMk/>
            <pc:sldMk cId="3148267395" sldId="33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20:34.421" v="159" actId="207"/>
        <pc:sldMkLst>
          <pc:docMk/>
          <pc:sldMk cId="3872604176" sldId="338"/>
        </pc:sldMkLst>
        <pc:spChg chg="mod">
          <ac:chgData name="老兄 悟見" userId="d3c841b5715e98f1" providerId="LiveId" clId="{240215FE-6F54-482C-8339-303F7B0455DF}" dt="2020-03-02T04:20:34.421" v="159" actId="207"/>
          <ac:spMkLst>
            <pc:docMk/>
            <pc:sldMk cId="3872604176" sldId="33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18:40.920" v="132" actId="207"/>
        <pc:sldMkLst>
          <pc:docMk/>
          <pc:sldMk cId="2831801241" sldId="339"/>
        </pc:sldMkLst>
        <pc:spChg chg="mod">
          <ac:chgData name="老兄 悟見" userId="d3c841b5715e98f1" providerId="LiveId" clId="{240215FE-6F54-482C-8339-303F7B0455DF}" dt="2020-03-02T04:18:40.920" v="132" actId="207"/>
          <ac:spMkLst>
            <pc:docMk/>
            <pc:sldMk cId="2831801241" sldId="33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18:13.928" v="124" actId="207"/>
        <pc:sldMkLst>
          <pc:docMk/>
          <pc:sldMk cId="1763835242" sldId="340"/>
        </pc:sldMkLst>
        <pc:spChg chg="mod">
          <ac:chgData name="老兄 悟見" userId="d3c841b5715e98f1" providerId="LiveId" clId="{240215FE-6F54-482C-8339-303F7B0455DF}" dt="2020-03-02T04:18:13.928" v="124" actId="207"/>
          <ac:spMkLst>
            <pc:docMk/>
            <pc:sldMk cId="1763835242" sldId="34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4:16:54.895" v="107" actId="207"/>
        <pc:sldMkLst>
          <pc:docMk/>
          <pc:sldMk cId="1074909693" sldId="341"/>
        </pc:sldMkLst>
        <pc:spChg chg="mod">
          <ac:chgData name="老兄 悟見" userId="d3c841b5715e98f1" providerId="LiveId" clId="{240215FE-6F54-482C-8339-303F7B0455DF}" dt="2020-03-02T04:16:54.895" v="107" actId="207"/>
          <ac:spMkLst>
            <pc:docMk/>
            <pc:sldMk cId="1074909693" sldId="341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2T07:20:47.020" v="586" actId="20577"/>
        <pc:sldMkLst>
          <pc:docMk/>
          <pc:sldMk cId="2064070760" sldId="342"/>
        </pc:sldMkLst>
        <pc:spChg chg="mod">
          <ac:chgData name="老兄 悟見" userId="d3c841b5715e98f1" providerId="LiveId" clId="{240215FE-6F54-482C-8339-303F7B0455DF}" dt="2020-03-02T07:20:47.020" v="586" actId="20577"/>
          <ac:spMkLst>
            <pc:docMk/>
            <pc:sldMk cId="2064070760" sldId="342"/>
            <ac:spMk id="5" creationId="{00000000-0000-0000-0000-000000000000}"/>
          </ac:spMkLst>
        </pc:spChg>
      </pc:sldChg>
      <pc:sldChg chg="modSp mod">
        <pc:chgData name="老兄 悟見" userId="d3c841b5715e98f1" providerId="LiveId" clId="{240215FE-6F54-482C-8339-303F7B0455DF}" dt="2020-03-02T04:35:10.619" v="581"/>
        <pc:sldMkLst>
          <pc:docMk/>
          <pc:sldMk cId="3375778720" sldId="343"/>
        </pc:sldMkLst>
        <pc:spChg chg="mod">
          <ac:chgData name="老兄 悟見" userId="d3c841b5715e98f1" providerId="LiveId" clId="{240215FE-6F54-482C-8339-303F7B0455DF}" dt="2020-03-02T04:35:10.619" v="581"/>
          <ac:spMkLst>
            <pc:docMk/>
            <pc:sldMk cId="3375778720" sldId="34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预防病毒先知因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地球渐渐在毁坏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人类贪婪而引起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破坏山川和五岳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5778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吃素才能防病毒</a:t>
            </a:r>
            <a:endParaRPr lang="en-US" altLang="zh-CN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天老母说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口里放生慈爱怀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断除罪根仁心栽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双手牵引众苍生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离苦得乐法船开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双脚行持圣道路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前程万里放光采</a:t>
            </a:r>
            <a:b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心心向向皆是道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种善福田远劫灾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3349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病毒目前有解药</a:t>
            </a:r>
            <a:endParaRPr lang="en-US" altLang="zh-CN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</a:t>
            </a: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世界各地消灾忙</a:t>
            </a: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药丹救世解重创</a:t>
            </a: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来回奔波遭阻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挡</a:t>
            </a: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注：只要功德回相，业力就不阻档。</a:t>
            </a: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1796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六月底解除病毒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三月四月看天意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众生前程勤修己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方能化开此危机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注：因润四月，转化阳历约在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2020/06/20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左右武汉病毒解除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828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戒杀修善防病毒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750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、业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力在扩散病毒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世界各地消灾忙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药丹救世解重创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来回奔波遭阻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挡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张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407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功德回向堵病毒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善功补充且回向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490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CN" altLang="en-US" sz="5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5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5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做好预防堵病毒</a:t>
            </a:r>
            <a:endParaRPr lang="en-US" altLang="zh-CN" sz="51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5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公德之心当提倡</a:t>
            </a:r>
            <a:b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居家隔离守规章</a:t>
            </a:r>
            <a:b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咳嗽喷嚏礼崇尚</a:t>
            </a:r>
            <a:b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衣袖纸巾细菌挡</a:t>
            </a:r>
            <a:b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门环手把消毒常</a:t>
            </a:r>
            <a:br>
              <a:rPr lang="zh-CN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克除病菌之温床</a:t>
            </a:r>
            <a:br>
              <a:rPr lang="zh-CN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运动健身抗体强</a:t>
            </a:r>
            <a:br>
              <a:rPr lang="zh-CN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病毒不侵保安康</a:t>
            </a:r>
            <a:br>
              <a:rPr lang="zh-CN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83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道场如何预防</a:t>
            </a:r>
            <a:br>
              <a:rPr lang="zh-CN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若要开班更注意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卫生观念工备齐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规定感染风寒者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勿入佛门引病起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若是聚会勿面人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依然研经启愚迷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180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佛堂诵经功德回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徒儿最坏乃时机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积极修办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拯</a:t>
            </a: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贤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为师浅言来指示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望诸爱徒存法喜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方便之余诵经祈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保尔平安亦无殃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消冤解罪避灾殃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消冤解罪避灾殃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耳提面命心声扬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期盼贤徒能明详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2604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如何防武汉病毒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153190"/>
            <a:ext cx="8136904" cy="486214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同心同德化灾区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承担责任贤者辈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同心同德化灾区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新闻媒体看而已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参考应用最得体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826739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2885</TotalTime>
  <Words>921</Words>
  <Application>Microsoft Office PowerPoint</Application>
  <PresentationFormat>如螢幕大小 (16:9)</PresentationFormat>
  <Paragraphs>55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如何防武汉病毒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2020-03-02T07:21:50Z</dcterms:modified>
  <cp:contentStatus/>
</cp:coreProperties>
</file>