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346" r:id="rId2"/>
    <p:sldId id="345" r:id="rId3"/>
    <p:sldId id="344" r:id="rId4"/>
    <p:sldId id="336" r:id="rId5"/>
    <p:sldId id="337" r:id="rId6"/>
    <p:sldId id="340" r:id="rId7"/>
    <p:sldId id="342" r:id="rId8"/>
    <p:sldId id="327" r:id="rId9"/>
    <p:sldId id="339" r:id="rId10"/>
    <p:sldId id="347" r:id="rId11"/>
    <p:sldId id="343" r:id="rId12"/>
    <p:sldId id="341" r:id="rId13"/>
    <p:sldId id="338" r:id="rId14"/>
    <p:sldId id="348" r:id="rId15"/>
    <p:sldId id="349" r:id="rId1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84" d="100"/>
          <a:sy n="84" d="100"/>
        </p:scale>
        <p:origin x="820" y="4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12C9D9CB-26FC-4FF4-98A3-8C30EB163B6E}"/>
    <pc:docChg chg="custSel addSld delSld modSld sldOrd">
      <pc:chgData name="老兄 悟見" userId="d3c841b5715e98f1" providerId="LiveId" clId="{12C9D9CB-26FC-4FF4-98A3-8C30EB163B6E}" dt="2020-04-04T07:10:04.190" v="535"/>
      <pc:docMkLst>
        <pc:docMk/>
      </pc:docMkLst>
      <pc:sldChg chg="modSp mod ord">
        <pc:chgData name="老兄 悟見" userId="d3c841b5715e98f1" providerId="LiveId" clId="{12C9D9CB-26FC-4FF4-98A3-8C30EB163B6E}" dt="2020-04-04T06:57:35.317" v="398"/>
        <pc:sldMkLst>
          <pc:docMk/>
          <pc:sldMk cId="1471008347" sldId="327"/>
        </pc:sldMkLst>
        <pc:spChg chg="mod">
          <ac:chgData name="老兄 悟見" userId="d3c841b5715e98f1" providerId="LiveId" clId="{12C9D9CB-26FC-4FF4-98A3-8C30EB163B6E}" dt="2020-04-04T06:16:45.569" v="6"/>
          <ac:spMkLst>
            <pc:docMk/>
            <pc:sldMk cId="1471008347" sldId="327"/>
            <ac:spMk id="4" creationId="{00000000-0000-0000-0000-000000000000}"/>
          </ac:spMkLst>
        </pc:spChg>
        <pc:spChg chg="mod">
          <ac:chgData name="老兄 悟見" userId="d3c841b5715e98f1" providerId="LiveId" clId="{12C9D9CB-26FC-4FF4-98A3-8C30EB163B6E}" dt="2020-04-04T06:57:35.317" v="398"/>
          <ac:spMkLst>
            <pc:docMk/>
            <pc:sldMk cId="1471008347" sldId="327"/>
            <ac:spMk id="5" creationId="{00000000-0000-0000-0000-000000000000}"/>
          </ac:spMkLst>
        </pc:spChg>
      </pc:sldChg>
      <pc:sldChg chg="del">
        <pc:chgData name="老兄 悟見" userId="d3c841b5715e98f1" providerId="LiveId" clId="{12C9D9CB-26FC-4FF4-98A3-8C30EB163B6E}" dt="2020-04-04T06:17:20.259" v="15" actId="2696"/>
        <pc:sldMkLst>
          <pc:docMk/>
          <pc:sldMk cId="101256086" sldId="332"/>
        </pc:sldMkLst>
      </pc:sldChg>
      <pc:sldChg chg="del">
        <pc:chgData name="老兄 悟見" userId="d3c841b5715e98f1" providerId="LiveId" clId="{12C9D9CB-26FC-4FF4-98A3-8C30EB163B6E}" dt="2020-04-04T06:17:14.856" v="14" actId="2696"/>
        <pc:sldMkLst>
          <pc:docMk/>
          <pc:sldMk cId="1186523259" sldId="333"/>
        </pc:sldMkLst>
      </pc:sldChg>
      <pc:sldChg chg="del">
        <pc:chgData name="老兄 悟見" userId="d3c841b5715e98f1" providerId="LiveId" clId="{12C9D9CB-26FC-4FF4-98A3-8C30EB163B6E}" dt="2020-04-04T06:17:11.653" v="13" actId="2696"/>
        <pc:sldMkLst>
          <pc:docMk/>
          <pc:sldMk cId="595155078" sldId="334"/>
        </pc:sldMkLst>
      </pc:sldChg>
      <pc:sldChg chg="del">
        <pc:chgData name="老兄 悟見" userId="d3c841b5715e98f1" providerId="LiveId" clId="{12C9D9CB-26FC-4FF4-98A3-8C30EB163B6E}" dt="2020-04-04T06:17:08.389" v="12" actId="2696"/>
        <pc:sldMkLst>
          <pc:docMk/>
          <pc:sldMk cId="3797008488" sldId="335"/>
        </pc:sldMkLst>
      </pc:sldChg>
      <pc:sldChg chg="modSp mod ord">
        <pc:chgData name="老兄 悟見" userId="d3c841b5715e98f1" providerId="LiveId" clId="{12C9D9CB-26FC-4FF4-98A3-8C30EB163B6E}" dt="2020-04-04T06:50:26.831" v="264"/>
        <pc:sldMkLst>
          <pc:docMk/>
          <pc:sldMk cId="3328529227" sldId="336"/>
        </pc:sldMkLst>
        <pc:spChg chg="mod">
          <ac:chgData name="老兄 悟見" userId="d3c841b5715e98f1" providerId="LiveId" clId="{12C9D9CB-26FC-4FF4-98A3-8C30EB163B6E}" dt="2020-04-04T06:50:26.831" v="264"/>
          <ac:spMkLst>
            <pc:docMk/>
            <pc:sldMk cId="3328529227" sldId="336"/>
            <ac:spMk id="5" creationId="{00000000-0000-0000-0000-000000000000}"/>
          </ac:spMkLst>
        </pc:spChg>
      </pc:sldChg>
      <pc:sldChg chg="del">
        <pc:chgData name="老兄 悟見" userId="d3c841b5715e98f1" providerId="LiveId" clId="{12C9D9CB-26FC-4FF4-98A3-8C30EB163B6E}" dt="2020-04-04T06:17:04.811" v="11" actId="2696"/>
        <pc:sldMkLst>
          <pc:docMk/>
          <pc:sldMk cId="1664643548" sldId="337"/>
        </pc:sldMkLst>
      </pc:sldChg>
      <pc:sldChg chg="modSp add mod ord">
        <pc:chgData name="老兄 悟見" userId="d3c841b5715e98f1" providerId="LiveId" clId="{12C9D9CB-26FC-4FF4-98A3-8C30EB163B6E}" dt="2020-04-04T06:50:33.553" v="270"/>
        <pc:sldMkLst>
          <pc:docMk/>
          <pc:sldMk cId="2415374332" sldId="337"/>
        </pc:sldMkLst>
        <pc:spChg chg="mod">
          <ac:chgData name="老兄 悟見" userId="d3c841b5715e98f1" providerId="LiveId" clId="{12C9D9CB-26FC-4FF4-98A3-8C30EB163B6E}" dt="2020-04-04T06:50:33.553" v="270"/>
          <ac:spMkLst>
            <pc:docMk/>
            <pc:sldMk cId="2415374332" sldId="337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12C9D9CB-26FC-4FF4-98A3-8C30EB163B6E}" dt="2020-04-04T07:00:58.622" v="450"/>
        <pc:sldMkLst>
          <pc:docMk/>
          <pc:sldMk cId="1424579359" sldId="338"/>
        </pc:sldMkLst>
        <pc:spChg chg="mod">
          <ac:chgData name="老兄 悟見" userId="d3c841b5715e98f1" providerId="LiveId" clId="{12C9D9CB-26FC-4FF4-98A3-8C30EB163B6E}" dt="2020-04-04T07:00:58.622" v="450"/>
          <ac:spMkLst>
            <pc:docMk/>
            <pc:sldMk cId="1424579359" sldId="338"/>
            <ac:spMk id="5" creationId="{00000000-0000-0000-0000-000000000000}"/>
          </ac:spMkLst>
        </pc:spChg>
      </pc:sldChg>
      <pc:sldChg chg="del">
        <pc:chgData name="老兄 悟見" userId="d3c841b5715e98f1" providerId="LiveId" clId="{12C9D9CB-26FC-4FF4-98A3-8C30EB163B6E}" dt="2020-04-04T06:17:02.013" v="10" actId="2696"/>
        <pc:sldMkLst>
          <pc:docMk/>
          <pc:sldMk cId="4200373260" sldId="338"/>
        </pc:sldMkLst>
      </pc:sldChg>
      <pc:sldChg chg="del">
        <pc:chgData name="老兄 悟見" userId="d3c841b5715e98f1" providerId="LiveId" clId="{12C9D9CB-26FC-4FF4-98A3-8C30EB163B6E}" dt="2020-04-04T06:16:59.035" v="9" actId="2696"/>
        <pc:sldMkLst>
          <pc:docMk/>
          <pc:sldMk cId="1848665664" sldId="339"/>
        </pc:sldMkLst>
      </pc:sldChg>
      <pc:sldChg chg="modSp add mod ord">
        <pc:chgData name="老兄 悟見" userId="d3c841b5715e98f1" providerId="LiveId" clId="{12C9D9CB-26FC-4FF4-98A3-8C30EB163B6E}" dt="2020-04-04T06:58:18.832" v="409"/>
        <pc:sldMkLst>
          <pc:docMk/>
          <pc:sldMk cId="4181057796" sldId="339"/>
        </pc:sldMkLst>
        <pc:spChg chg="mod">
          <ac:chgData name="老兄 悟見" userId="d3c841b5715e98f1" providerId="LiveId" clId="{12C9D9CB-26FC-4FF4-98A3-8C30EB163B6E}" dt="2020-04-04T06:58:18.832" v="409"/>
          <ac:spMkLst>
            <pc:docMk/>
            <pc:sldMk cId="4181057796" sldId="339"/>
            <ac:spMk id="5" creationId="{00000000-0000-0000-0000-000000000000}"/>
          </ac:spMkLst>
        </pc:spChg>
      </pc:sldChg>
      <pc:sldChg chg="modSp add mod ord">
        <pc:chgData name="老兄 悟見" userId="d3c841b5715e98f1" providerId="LiveId" clId="{12C9D9CB-26FC-4FF4-98A3-8C30EB163B6E}" dt="2020-04-04T06:56:42.112" v="384"/>
        <pc:sldMkLst>
          <pc:docMk/>
          <pc:sldMk cId="2852249878" sldId="340"/>
        </pc:sldMkLst>
        <pc:spChg chg="mod">
          <ac:chgData name="老兄 悟見" userId="d3c841b5715e98f1" providerId="LiveId" clId="{12C9D9CB-26FC-4FF4-98A3-8C30EB163B6E}" dt="2020-04-04T06:56:42.112" v="384"/>
          <ac:spMkLst>
            <pc:docMk/>
            <pc:sldMk cId="2852249878" sldId="340"/>
            <ac:spMk id="5" creationId="{00000000-0000-0000-0000-000000000000}"/>
          </ac:spMkLst>
        </pc:spChg>
      </pc:sldChg>
      <pc:sldChg chg="del">
        <pc:chgData name="老兄 悟見" userId="d3c841b5715e98f1" providerId="LiveId" clId="{12C9D9CB-26FC-4FF4-98A3-8C30EB163B6E}" dt="2020-04-04T06:16:56.084" v="8" actId="2696"/>
        <pc:sldMkLst>
          <pc:docMk/>
          <pc:sldMk cId="3210256770" sldId="340"/>
        </pc:sldMkLst>
      </pc:sldChg>
      <pc:sldChg chg="modSp add mod ord">
        <pc:chgData name="老兄 悟見" userId="d3c841b5715e98f1" providerId="LiveId" clId="{12C9D9CB-26FC-4FF4-98A3-8C30EB163B6E}" dt="2020-04-04T06:59:57.504" v="441" actId="207"/>
        <pc:sldMkLst>
          <pc:docMk/>
          <pc:sldMk cId="206458988" sldId="341"/>
        </pc:sldMkLst>
        <pc:spChg chg="mod">
          <ac:chgData name="老兄 悟見" userId="d3c841b5715e98f1" providerId="LiveId" clId="{12C9D9CB-26FC-4FF4-98A3-8C30EB163B6E}" dt="2020-04-04T06:59:57.504" v="441" actId="207"/>
          <ac:spMkLst>
            <pc:docMk/>
            <pc:sldMk cId="206458988" sldId="341"/>
            <ac:spMk id="5" creationId="{00000000-0000-0000-0000-000000000000}"/>
          </ac:spMkLst>
        </pc:spChg>
      </pc:sldChg>
      <pc:sldChg chg="del">
        <pc:chgData name="老兄 悟見" userId="d3c841b5715e98f1" providerId="LiveId" clId="{12C9D9CB-26FC-4FF4-98A3-8C30EB163B6E}" dt="2020-04-04T06:16:53.619" v="7" actId="2696"/>
        <pc:sldMkLst>
          <pc:docMk/>
          <pc:sldMk cId="3956332454" sldId="341"/>
        </pc:sldMkLst>
      </pc:sldChg>
      <pc:sldChg chg="modSp add mod ord">
        <pc:chgData name="老兄 悟見" userId="d3c841b5715e98f1" providerId="LiveId" clId="{12C9D9CB-26FC-4FF4-98A3-8C30EB163B6E}" dt="2020-04-04T06:57:26.845" v="391"/>
        <pc:sldMkLst>
          <pc:docMk/>
          <pc:sldMk cId="1749242640" sldId="342"/>
        </pc:sldMkLst>
        <pc:spChg chg="mod">
          <ac:chgData name="老兄 悟見" userId="d3c841b5715e98f1" providerId="LiveId" clId="{12C9D9CB-26FC-4FF4-98A3-8C30EB163B6E}" dt="2020-04-04T06:57:26.845" v="391"/>
          <ac:spMkLst>
            <pc:docMk/>
            <pc:sldMk cId="1749242640" sldId="342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12C9D9CB-26FC-4FF4-98A3-8C30EB163B6E}" dt="2020-04-04T06:58:51.879" v="420"/>
        <pc:sldMkLst>
          <pc:docMk/>
          <pc:sldMk cId="1261124058" sldId="343"/>
        </pc:sldMkLst>
        <pc:spChg chg="mod">
          <ac:chgData name="老兄 悟見" userId="d3c841b5715e98f1" providerId="LiveId" clId="{12C9D9CB-26FC-4FF4-98A3-8C30EB163B6E}" dt="2020-04-04T06:58:51.879" v="420"/>
          <ac:spMkLst>
            <pc:docMk/>
            <pc:sldMk cId="1261124058" sldId="343"/>
            <ac:spMk id="5" creationId="{00000000-0000-0000-0000-000000000000}"/>
          </ac:spMkLst>
        </pc:spChg>
      </pc:sldChg>
      <pc:sldChg chg="modSp add mod ord">
        <pc:chgData name="老兄 悟見" userId="d3c841b5715e98f1" providerId="LiveId" clId="{12C9D9CB-26FC-4FF4-98A3-8C30EB163B6E}" dt="2020-04-04T06:50:20.252" v="258"/>
        <pc:sldMkLst>
          <pc:docMk/>
          <pc:sldMk cId="1073069287" sldId="344"/>
        </pc:sldMkLst>
        <pc:spChg chg="mod">
          <ac:chgData name="老兄 悟見" userId="d3c841b5715e98f1" providerId="LiveId" clId="{12C9D9CB-26FC-4FF4-98A3-8C30EB163B6E}" dt="2020-04-04T06:50:20.252" v="258"/>
          <ac:spMkLst>
            <pc:docMk/>
            <pc:sldMk cId="1073069287" sldId="344"/>
            <ac:spMk id="5" creationId="{00000000-0000-0000-0000-000000000000}"/>
          </ac:spMkLst>
        </pc:spChg>
      </pc:sldChg>
      <pc:sldChg chg="modSp add mod ord">
        <pc:chgData name="老兄 悟見" userId="d3c841b5715e98f1" providerId="LiveId" clId="{12C9D9CB-26FC-4FF4-98A3-8C30EB163B6E}" dt="2020-04-04T06:50:08.649" v="251"/>
        <pc:sldMkLst>
          <pc:docMk/>
          <pc:sldMk cId="3916039224" sldId="345"/>
        </pc:sldMkLst>
        <pc:spChg chg="mod">
          <ac:chgData name="老兄 悟見" userId="d3c841b5715e98f1" providerId="LiveId" clId="{12C9D9CB-26FC-4FF4-98A3-8C30EB163B6E}" dt="2020-04-04T06:50:08.649" v="251"/>
          <ac:spMkLst>
            <pc:docMk/>
            <pc:sldMk cId="3916039224" sldId="345"/>
            <ac:spMk id="5" creationId="{00000000-0000-0000-0000-000000000000}"/>
          </ac:spMkLst>
        </pc:spChg>
      </pc:sldChg>
      <pc:sldChg chg="modSp add mod ord">
        <pc:chgData name="老兄 悟見" userId="d3c841b5715e98f1" providerId="LiveId" clId="{12C9D9CB-26FC-4FF4-98A3-8C30EB163B6E}" dt="2020-04-04T06:40:11.782" v="140" actId="207"/>
        <pc:sldMkLst>
          <pc:docMk/>
          <pc:sldMk cId="50562481" sldId="346"/>
        </pc:sldMkLst>
        <pc:spChg chg="mod">
          <ac:chgData name="老兄 悟見" userId="d3c841b5715e98f1" providerId="LiveId" clId="{12C9D9CB-26FC-4FF4-98A3-8C30EB163B6E}" dt="2020-04-04T06:40:11.782" v="140" actId="207"/>
          <ac:spMkLst>
            <pc:docMk/>
            <pc:sldMk cId="50562481" sldId="346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12C9D9CB-26FC-4FF4-98A3-8C30EB163B6E}" dt="2020-04-04T06:58:38.589" v="415"/>
        <pc:sldMkLst>
          <pc:docMk/>
          <pc:sldMk cId="3798807554" sldId="347"/>
        </pc:sldMkLst>
        <pc:spChg chg="mod">
          <ac:chgData name="老兄 悟見" userId="d3c841b5715e98f1" providerId="LiveId" clId="{12C9D9CB-26FC-4FF4-98A3-8C30EB163B6E}" dt="2020-04-04T06:58:38.589" v="415"/>
          <ac:spMkLst>
            <pc:docMk/>
            <pc:sldMk cId="3798807554" sldId="347"/>
            <ac:spMk id="5" creationId="{00000000-0000-0000-0000-000000000000}"/>
          </ac:spMkLst>
        </pc:spChg>
      </pc:sldChg>
      <pc:sldChg chg="modSp mod">
        <pc:chgData name="老兄 悟見" userId="d3c841b5715e98f1" providerId="LiveId" clId="{12C9D9CB-26FC-4FF4-98A3-8C30EB163B6E}" dt="2020-04-04T07:02:00.807" v="488"/>
        <pc:sldMkLst>
          <pc:docMk/>
          <pc:sldMk cId="3127294985" sldId="348"/>
        </pc:sldMkLst>
        <pc:spChg chg="mod">
          <ac:chgData name="老兄 悟見" userId="d3c841b5715e98f1" providerId="LiveId" clId="{12C9D9CB-26FC-4FF4-98A3-8C30EB163B6E}" dt="2020-04-04T06:36:59.148" v="69"/>
          <ac:spMkLst>
            <pc:docMk/>
            <pc:sldMk cId="3127294985" sldId="348"/>
            <ac:spMk id="4" creationId="{00000000-0000-0000-0000-000000000000}"/>
          </ac:spMkLst>
        </pc:spChg>
        <pc:spChg chg="mod">
          <ac:chgData name="老兄 悟見" userId="d3c841b5715e98f1" providerId="LiveId" clId="{12C9D9CB-26FC-4FF4-98A3-8C30EB163B6E}" dt="2020-04-04T07:02:00.807" v="488"/>
          <ac:spMkLst>
            <pc:docMk/>
            <pc:sldMk cId="3127294985" sldId="348"/>
            <ac:spMk id="5" creationId="{00000000-0000-0000-0000-000000000000}"/>
          </ac:spMkLst>
        </pc:spChg>
      </pc:sldChg>
      <pc:sldChg chg="modSp mod">
        <pc:chgData name="老兄 悟見" userId="d3c841b5715e98f1" providerId="LiveId" clId="{12C9D9CB-26FC-4FF4-98A3-8C30EB163B6E}" dt="2020-04-04T07:10:04.190" v="535"/>
        <pc:sldMkLst>
          <pc:docMk/>
          <pc:sldMk cId="597580337" sldId="349"/>
        </pc:sldMkLst>
        <pc:spChg chg="mod">
          <ac:chgData name="老兄 悟見" userId="d3c841b5715e98f1" providerId="LiveId" clId="{12C9D9CB-26FC-4FF4-98A3-8C30EB163B6E}" dt="2020-04-04T07:09:24.430" v="489"/>
          <ac:spMkLst>
            <pc:docMk/>
            <pc:sldMk cId="597580337" sldId="349"/>
            <ac:spMk id="4" creationId="{00000000-0000-0000-0000-000000000000}"/>
          </ac:spMkLst>
        </pc:spChg>
        <pc:spChg chg="mod">
          <ac:chgData name="老兄 悟見" userId="d3c841b5715e98f1" providerId="LiveId" clId="{12C9D9CB-26FC-4FF4-98A3-8C30EB163B6E}" dt="2020-04-04T07:10:04.190" v="535"/>
          <ac:spMkLst>
            <pc:docMk/>
            <pc:sldMk cId="597580337" sldId="349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2021/5/14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2021/5/14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2021/5/14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如何預防新病毒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一、染病痛苦無藥醫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上天老母说</a:t>
            </a:r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细菌疾病缠不停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污染河道与水源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空气传播乃媒介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加上人畜互传染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并发症状又一桩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时好时坏难避免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兽类异体毒菌染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苦痛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非常毒非凡</a:t>
            </a: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药石罔效难医疗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人类一染难救援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死伤无数难康复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疫情倍增发病难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05624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如何預防新病毒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十、累世罪孽千千萬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得道了却生死苦             行道不再轉輪圈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莽莽橫尸遍地滿                              峨峩積骨過崇山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累世罪孽千千萬                 此時不了怎還源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欲了孽債功德建                  以德消孽正補偏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988075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如何預防新病毒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消冤解孽避灾殃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济公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慈悲义行善功广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消冤解孽避灾殃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正知正见心善良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止于至善且流长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善气格天佛助帮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消灾解厄保无恙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耳提面命心声扬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期盼贤徒能明详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611240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如何預防新病毒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十二、莫要輕看這災劫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八仙藍采和大仙説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所有的劫難歷歷在目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，乃是要啟示賢士們，速速看破，修道行善，時時抱道奉行，咱們不畏苦、不畏難，勇往直前。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地府文判官又説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莫要輕看這災劫，老天給你們一點啟示警惕。若還不知活著的好處，還不知做人的本分，你們盡做些壞勾當吧！地獄再一關一關受刑吧！</a:t>
            </a:r>
            <a:endParaRPr lang="zh-TW" altLang="en-US" sz="4000" dirty="0"/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64589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如何預防新病毒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善气冲天能化劫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上天降劫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不是一夕之间而有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，而是累积出来的，如果善气冲天，劫就会消除。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徒儿啊！如果病魔来了，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我们要怎么去帮助众生呢？大家一定要有善念，只有善气冲天，才有可能化转劫数，</a:t>
            </a: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245793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如何預防新病毒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十四、渡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众生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求道吃素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这时你们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更要去成全众生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，能够吃素的赶快吃素，能够求道的赶快求道，能够设佛堂的赶快设佛堂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你要扛起渡化众生；到达彼岸的使命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，也有责任去安定民心，这才叫做「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天事人办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」嘛！</a:t>
            </a: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272949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如何預防新病毒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唯有持齋能消災</a:t>
            </a:r>
            <a:endParaRPr lang="zh-CN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平心养气病不侵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各自秉持诚心矣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人云亦云非重要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重在修持定性矣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若不真诚来斋乞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各国灾域起慌乱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修善之者留几分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需更加功内德齐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97580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如何預防新病毒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病入膏肓难得救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上天老母说</a:t>
            </a:r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持续发烧日拖延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病入膏肓难得救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此番情景即呈现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大街小巷苦连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呻吟痛苦又哀嚎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哭天喊地又泪涟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隔离病患免感染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众人远离避一边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16039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如何預防新病毒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三、新冠肺炎無藥醫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大病毒專家鐘南山說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一旦染﻿﻿上，就算治癒了，後遺症也會拖累﻿後半生﻿﻿。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這場﻿瘟疫比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17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年前的非典更嚴重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，﻿用﻿的﻿藥副﻿作用更大。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如﻿果出了﻿特﻿﻿效藥，﻿也只能保命，僅此而已﻿！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⁠ ﻿    ⁠ 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—﻿—  ﻿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鐘﻿南﻿山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73069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如何預防新病毒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二、瘟疫起因於殺生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上天老母說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世間種種災劫，皆因殺害眾生所引起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，是自己所造成，非關他人，只要一心懺悔己之謬誤，及早回頭，娘即令諸瘟神，收回所放之病毒，讓這個地球，恢復原來清淨之地也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上天老母說</a:t>
            </a:r>
            <a:endParaRPr lang="en-US" altLang="zh-TW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口腹之欲宜素食      為何殘忍殺眾生      瘟神執法娘應允      只收心腸不善人</a:t>
            </a:r>
          </a:p>
          <a:p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28529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如何預防新病毒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、吃肉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容易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染病毒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上天老母说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世人受先人之影响，均以吃肉为满足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，殊不知「肉很毒」，尤其是山产之动物，身上经常有什多之病毒藏焉！ 不可不注意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芸芸苍生之坚持吃肉，皆因「口腹之欲」所害，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以致​​于被病毒所感染，甚至于丧失了宝贵之生命，这又是为何？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15374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如何預防新病毒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六、瘟疫是一場浩劫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為師要你們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，没有吃素的人，要學吃素，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為師跟你們說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，在不久的將來，细菌會很多，如果你没有真正好的抵抗力的話，你會犧牲在這一場的浩劫當中。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這個劫數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，才剛剛起步而已，所以你們要好好保重啊！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522498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如何預防新病毒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七、瘟疫傳遍全世界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八仙藍采和大仙説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這瘟疫將要傳遍，但還有多少人沒有吃素，吃素之人，慈悲心的流露，才是最重要的事。</a:t>
            </a:r>
            <a:endParaRPr lang="en-US" altLang="zh-TW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三官經說：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世人殺生害命，罪積如山，若不早日猛心回頭，清靜齋戒，懺悔改過，則三災八難，其劫難脫。</a:t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49242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如何預防新病毒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八、求道吃素免災殃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所以要入避難之雲城，最基本的條件要有求道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，有眞修行，還要清口茹素，因為清口茹素，就是斬斷－切跟衆生的惡緣，再加上行功了愿，修身養性，才能脱劫，逢凶化吉。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身中剧毒无药医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惟独吃素可避免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免去毒素与毒菌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平安昌泰体健康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710083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如何預防新病毒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九、奉勸世人莫殺生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岳法律主说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武漢肺炎疫情重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四海各地皆哀鴻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諸佛救災志一同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煉丹煉葯加持中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冤聲戾氣瀰半空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前世傷害我深重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手持令旗要你命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今生註定來相逢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奉勸世人莫殺生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修身培德養善性     建功立德果碩豐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消災解厄化大同</a:t>
            </a:r>
            <a:endParaRPr lang="zh-TW" altLang="en-US" sz="3600" dirty="0"/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81057796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2841</TotalTime>
  <Words>1263</Words>
  <Application>Microsoft Office PowerPoint</Application>
  <PresentationFormat>如螢幕大小 (16:9)</PresentationFormat>
  <Paragraphs>82</Paragraphs>
  <Slides>15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1" baseType="lpstr">
      <vt:lpstr>標楷體</vt:lpstr>
      <vt:lpstr>Arial</vt:lpstr>
      <vt:lpstr>Calibri</vt:lpstr>
      <vt:lpstr>Franklin Gothic Book</vt:lpstr>
      <vt:lpstr>Wingdings 2</vt:lpstr>
      <vt:lpstr>科技</vt:lpstr>
      <vt:lpstr>如何預防新病毒 悟見講</vt:lpstr>
      <vt:lpstr>如何預防新病毒 悟見講</vt:lpstr>
      <vt:lpstr>如何預防新病毒 悟見講</vt:lpstr>
      <vt:lpstr>如何預防新病毒 悟見講</vt:lpstr>
      <vt:lpstr>如何預防新病毒 悟見講</vt:lpstr>
      <vt:lpstr>如何預防新病毒 悟見講</vt:lpstr>
      <vt:lpstr>如何預防新病毒 悟見講</vt:lpstr>
      <vt:lpstr>如何預防新病毒 悟見講</vt:lpstr>
      <vt:lpstr>如何預防新病毒 悟見講</vt:lpstr>
      <vt:lpstr>如何預防新病毒 悟見講</vt:lpstr>
      <vt:lpstr>如何預防新病毒 悟見講</vt:lpstr>
      <vt:lpstr>如何預防新病毒 悟見講</vt:lpstr>
      <vt:lpstr>如何預防新病毒 悟見講</vt:lpstr>
      <vt:lpstr>如何預防新病毒 悟見講</vt:lpstr>
      <vt:lpstr>如何預防新病毒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613</cp:revision>
  <dcterms:created xsi:type="dcterms:W3CDTF">2014-02-15T05:50:45Z</dcterms:created>
  <dcterms:modified xsi:type="dcterms:W3CDTF">2021-05-14T02:40:10Z</dcterms:modified>
  <cp:contentStatus/>
</cp:coreProperties>
</file>