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9" r:id="rId2"/>
    <p:sldId id="335" r:id="rId3"/>
    <p:sldId id="336" r:id="rId4"/>
    <p:sldId id="337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256576?lang=b5" TargetMode="External"/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soundofhope.org/term/51127?lang=b5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如何成功防疫情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一、人心不正生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陳摶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，是唐末宋初間一代道家宗師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，在他的一篇傳世之作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心相篇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的緣由：“瘟亡不由運數，罵地咒天。”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人死於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不在人命運的定數之內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，是因爲人不敬神佛，不敬天地帶來的災難。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是人心不正招來的。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975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如何成功防疫情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二、吃素敬神躲瘟疫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，應令全家斷絕五辛，說話輕言輕語，讓身心柔軟溫和，保持仁慈憐憫和歡悅，同時焚香祭祀天神，恢復與神明的溝通，懇請神明“改死留生”。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當人真的虔心敬神，轉誦經卷時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，瘟神會攝毒收瘟，繼而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停止流行。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如何成功防疫情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06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如何成功防疫情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四、古人重德避瘟疫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宋史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記載，國境內突發大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，衆多百姓受難，宋仁宗，誠摯地表達愧於奉天行道的天子職責，減少膳食，誠懼內省，查察自己的掌政是否違反人道？是否符合天道？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在宋仁宗寬厚爲民的親政下，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許多忠臣、賢良官吏都得到鼓舞，響應了仁政，最終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逐漸退去，京師轉危爲安。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60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如何成功防疫情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吃素戒殺消瘟疫</a:t>
            </a:r>
            <a:endParaRPr lang="zh-CN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，是自己所造成，非關他人，只要一心懺悔己之謬誤，及早回頭，娘即令諸瘟神，收回所放之病毒，讓這個地球，恢復原來清淨之地也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      為何殘忍殺眾生      瘟神執法娘應允      只收心腸不善人</a:t>
            </a:r>
          </a:p>
        </p:txBody>
      </p:sp>
    </p:spTree>
    <p:extLst>
      <p:ext uri="{BB962C8B-B14F-4D97-AF65-F5344CB8AC3E}">
        <p14:creationId xmlns:p14="http://schemas.microsoft.com/office/powerpoint/2010/main" val="30601768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472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如何成功防疫情 悟見講</vt:lpstr>
      <vt:lpstr>如何成功防疫情 悟見講</vt:lpstr>
      <vt:lpstr>如何成功防疫情 悟見講</vt:lpstr>
      <vt:lpstr>如何成功防疫情 悟見講</vt:lpstr>
      <vt:lpstr>如何成功防疫情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666</cp:revision>
  <dcterms:created xsi:type="dcterms:W3CDTF">2014-02-15T05:50:45Z</dcterms:created>
  <dcterms:modified xsi:type="dcterms:W3CDTF">2021-05-13T04:51:25Z</dcterms:modified>
  <cp:contentStatus/>
</cp:coreProperties>
</file>