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6" r:id="rId2"/>
    <p:sldId id="356" r:id="rId3"/>
    <p:sldId id="355" r:id="rId4"/>
    <p:sldId id="354" r:id="rId5"/>
    <p:sldId id="353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如今疫情全球陷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一、道劫並降做整頓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末法修行眾法門   緊守金線認歸根   一貫傳承天命脈   荷命白陽渡乾坤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道劫並降做整頓   收束惡煞救好人   如今疫情全球陷   食衣住行影響深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21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如今疫情全球陷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二、對道之心否消沉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隔離限制如囚困   諸多不便多怨嗔   身心口意否中道   念頭浮動失方針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平日修持今可見   對道之心否消沉   此時萬教齊發動   神通法術樣樣真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082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如今疫情全球陷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三、魔考趁機入爾心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順爾心念來成事   算命感應財運臻   死而復活仙丹藥   畫符飲水可保身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魚目混珠來擾亂   三六七二驗慧根   哪裡靈妙哪裡去   魔考趁機入爾心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869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如今疫情全球陷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四、認理而進莫認人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取巧非是道之本   不假外求自性存   老實修行步步穩   認理而進莫認人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真道真理真天命   故有真考驗真心   古來疾風知勁草   板蕩方能見忠臣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713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如今疫情全球陷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五、發愿佈道益人群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抱道奉行佈良善   須臾不離初衷心   常清常靜天心映   心念端正魔不侵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緊握金線盡本分   發愿佈道益人群   運筆至此不再續   辭叩母駕返瑤琳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073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3171</TotalTime>
  <Words>294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如今疫情全球陷 悟見講</vt:lpstr>
      <vt:lpstr>如今疫情全球陷 悟見講</vt:lpstr>
      <vt:lpstr>如今疫情全球陷 悟見講</vt:lpstr>
      <vt:lpstr>如今疫情全球陷 悟見講</vt:lpstr>
      <vt:lpstr>如今疫情全球陷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2021-06-06T08:37:18Z</dcterms:modified>
  <cp:contentStatus/>
</cp:coreProperties>
</file>