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333" r:id="rId2"/>
    <p:sldId id="334" r:id="rId3"/>
    <p:sldId id="335" r:id="rId4"/>
    <p:sldId id="337" r:id="rId5"/>
    <p:sldId id="336" r:id="rId6"/>
    <p:sldId id="338" r:id="rId7"/>
    <p:sldId id="339" r:id="rId8"/>
    <p:sldId id="346" r:id="rId9"/>
    <p:sldId id="343" r:id="rId10"/>
    <p:sldId id="344" r:id="rId11"/>
    <p:sldId id="345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20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23896816-C241-424D-8811-DC07578D39C9}"/>
    <pc:docChg chg="custSel addSld delSld modSld sldOrd">
      <pc:chgData name="老兄 悟見" userId="d3c841b5715e98f1" providerId="LiveId" clId="{23896816-C241-424D-8811-DC07578D39C9}" dt="2020-03-20T01:06:38.247" v="371" actId="5793"/>
      <pc:docMkLst>
        <pc:docMk/>
      </pc:docMkLst>
      <pc:sldChg chg="modSp">
        <pc:chgData name="老兄 悟見" userId="d3c841b5715e98f1" providerId="LiveId" clId="{23896816-C241-424D-8811-DC07578D39C9}" dt="2020-03-20T00:50:44.731" v="222" actId="20577"/>
        <pc:sldMkLst>
          <pc:docMk/>
          <pc:sldMk cId="1732456307" sldId="333"/>
        </pc:sldMkLst>
        <pc:spChg chg="mod">
          <ac:chgData name="老兄 悟見" userId="d3c841b5715e98f1" providerId="LiveId" clId="{23896816-C241-424D-8811-DC07578D39C9}" dt="2020-03-20T00:50:44.731" v="222" actId="20577"/>
          <ac:spMkLst>
            <pc:docMk/>
            <pc:sldMk cId="1732456307" sldId="333"/>
            <ac:spMk id="3" creationId="{EFCDE479-C3AE-2243-BC22-1CDD81792C03}"/>
          </ac:spMkLst>
        </pc:spChg>
      </pc:sldChg>
      <pc:sldChg chg="modSp add">
        <pc:chgData name="老兄 悟見" userId="d3c841b5715e98f1" providerId="LiveId" clId="{23896816-C241-424D-8811-DC07578D39C9}" dt="2020-03-20T00:52:21.280" v="240" actId="20577"/>
        <pc:sldMkLst>
          <pc:docMk/>
          <pc:sldMk cId="2912226603" sldId="334"/>
        </pc:sldMkLst>
        <pc:spChg chg="mod">
          <ac:chgData name="老兄 悟見" userId="d3c841b5715e98f1" providerId="LiveId" clId="{23896816-C241-424D-8811-DC07578D39C9}" dt="2020-03-20T00:52:21.280" v="240" actId="20577"/>
          <ac:spMkLst>
            <pc:docMk/>
            <pc:sldMk cId="2912226603" sldId="334"/>
            <ac:spMk id="3" creationId="{EFCDE479-C3AE-2243-BC22-1CDD81792C03}"/>
          </ac:spMkLst>
        </pc:spChg>
      </pc:sldChg>
      <pc:sldChg chg="modSp add">
        <pc:chgData name="老兄 悟見" userId="d3c841b5715e98f1" providerId="LiveId" clId="{23896816-C241-424D-8811-DC07578D39C9}" dt="2020-03-20T00:53:48.454" v="258" actId="5793"/>
        <pc:sldMkLst>
          <pc:docMk/>
          <pc:sldMk cId="3674331425" sldId="335"/>
        </pc:sldMkLst>
        <pc:spChg chg="mod">
          <ac:chgData name="老兄 悟見" userId="d3c841b5715e98f1" providerId="LiveId" clId="{23896816-C241-424D-8811-DC07578D39C9}" dt="2020-03-20T00:53:48.454" v="258" actId="5793"/>
          <ac:spMkLst>
            <pc:docMk/>
            <pc:sldMk cId="3674331425" sldId="335"/>
            <ac:spMk id="3" creationId="{EFCDE479-C3AE-2243-BC22-1CDD81792C03}"/>
          </ac:spMkLst>
        </pc:spChg>
      </pc:sldChg>
      <pc:sldChg chg="modSp add">
        <pc:chgData name="老兄 悟見" userId="d3c841b5715e98f1" providerId="LiveId" clId="{23896816-C241-424D-8811-DC07578D39C9}" dt="2020-03-20T00:56:53.788" v="290" actId="5793"/>
        <pc:sldMkLst>
          <pc:docMk/>
          <pc:sldMk cId="3935270771" sldId="336"/>
        </pc:sldMkLst>
        <pc:spChg chg="mod">
          <ac:chgData name="老兄 悟見" userId="d3c841b5715e98f1" providerId="LiveId" clId="{23896816-C241-424D-8811-DC07578D39C9}" dt="2020-03-20T00:56:53.788" v="290" actId="5793"/>
          <ac:spMkLst>
            <pc:docMk/>
            <pc:sldMk cId="3935270771" sldId="336"/>
            <ac:spMk id="3" creationId="{EFCDE479-C3AE-2243-BC22-1CDD81792C03}"/>
          </ac:spMkLst>
        </pc:spChg>
      </pc:sldChg>
      <pc:sldChg chg="modSp add">
        <pc:chgData name="老兄 悟見" userId="d3c841b5715e98f1" providerId="LiveId" clId="{23896816-C241-424D-8811-DC07578D39C9}" dt="2020-03-20T00:55:32.457" v="273" actId="5793"/>
        <pc:sldMkLst>
          <pc:docMk/>
          <pc:sldMk cId="810295337" sldId="337"/>
        </pc:sldMkLst>
        <pc:spChg chg="mod">
          <ac:chgData name="老兄 悟見" userId="d3c841b5715e98f1" providerId="LiveId" clId="{23896816-C241-424D-8811-DC07578D39C9}" dt="2020-03-20T00:55:32.457" v="273" actId="5793"/>
          <ac:spMkLst>
            <pc:docMk/>
            <pc:sldMk cId="810295337" sldId="337"/>
            <ac:spMk id="3" creationId="{EFCDE479-C3AE-2243-BC22-1CDD81792C03}"/>
          </ac:spMkLst>
        </pc:spChg>
      </pc:sldChg>
      <pc:sldChg chg="modSp add">
        <pc:chgData name="老兄 悟見" userId="d3c841b5715e98f1" providerId="LiveId" clId="{23896816-C241-424D-8811-DC07578D39C9}" dt="2020-03-20T00:58:12.051" v="306" actId="5793"/>
        <pc:sldMkLst>
          <pc:docMk/>
          <pc:sldMk cId="650201991" sldId="338"/>
        </pc:sldMkLst>
        <pc:spChg chg="mod">
          <ac:chgData name="老兄 悟見" userId="d3c841b5715e98f1" providerId="LiveId" clId="{23896816-C241-424D-8811-DC07578D39C9}" dt="2020-03-20T00:58:12.051" v="306" actId="5793"/>
          <ac:spMkLst>
            <pc:docMk/>
            <pc:sldMk cId="650201991" sldId="338"/>
            <ac:spMk id="3" creationId="{EFCDE479-C3AE-2243-BC22-1CDD81792C03}"/>
          </ac:spMkLst>
        </pc:spChg>
      </pc:sldChg>
      <pc:sldChg chg="modSp add">
        <pc:chgData name="老兄 悟見" userId="d3c841b5715e98f1" providerId="LiveId" clId="{23896816-C241-424D-8811-DC07578D39C9}" dt="2020-03-20T01:00:36.496" v="330" actId="20577"/>
        <pc:sldMkLst>
          <pc:docMk/>
          <pc:sldMk cId="4238245352" sldId="339"/>
        </pc:sldMkLst>
        <pc:spChg chg="mod">
          <ac:chgData name="老兄 悟見" userId="d3c841b5715e98f1" providerId="LiveId" clId="{23896816-C241-424D-8811-DC07578D39C9}" dt="2020-03-20T01:00:36.496" v="330" actId="20577"/>
          <ac:spMkLst>
            <pc:docMk/>
            <pc:sldMk cId="4238245352" sldId="339"/>
            <ac:spMk id="3" creationId="{EFCDE479-C3AE-2243-BC22-1CDD81792C03}"/>
          </ac:spMkLst>
        </pc:spChg>
      </pc:sldChg>
      <pc:sldChg chg="modSp new del">
        <pc:chgData name="老兄 悟見" userId="d3c841b5715e98f1" providerId="LiveId" clId="{23896816-C241-424D-8811-DC07578D39C9}" dt="2020-03-19T15:54:01.493" v="144" actId="2696"/>
        <pc:sldMkLst>
          <pc:docMk/>
          <pc:sldMk cId="580665106" sldId="340"/>
        </pc:sldMkLst>
        <pc:spChg chg="mod">
          <ac:chgData name="老兄 悟見" userId="d3c841b5715e98f1" providerId="LiveId" clId="{23896816-C241-424D-8811-DC07578D39C9}" dt="2020-03-19T15:50:52.388" v="126" actId="27636"/>
          <ac:spMkLst>
            <pc:docMk/>
            <pc:sldMk cId="580665106" sldId="340"/>
            <ac:spMk id="2" creationId="{F4D53D8C-882F-2C43-8907-363E982B29FC}"/>
          </ac:spMkLst>
        </pc:spChg>
        <pc:spChg chg="mod">
          <ac:chgData name="老兄 悟見" userId="d3c841b5715e98f1" providerId="LiveId" clId="{23896816-C241-424D-8811-DC07578D39C9}" dt="2020-03-19T15:53:26.433" v="141" actId="27636"/>
          <ac:spMkLst>
            <pc:docMk/>
            <pc:sldMk cId="580665106" sldId="340"/>
            <ac:spMk id="3" creationId="{557D314A-3DF2-C648-855C-1472CC086CF8}"/>
          </ac:spMkLst>
        </pc:spChg>
      </pc:sldChg>
      <pc:sldChg chg="add del">
        <pc:chgData name="老兄 悟見" userId="d3c841b5715e98f1" providerId="LiveId" clId="{23896816-C241-424D-8811-DC07578D39C9}" dt="2020-03-19T15:54:04.739" v="145" actId="2696"/>
        <pc:sldMkLst>
          <pc:docMk/>
          <pc:sldMk cId="133004703" sldId="341"/>
        </pc:sldMkLst>
      </pc:sldChg>
      <pc:sldChg chg="add del">
        <pc:chgData name="老兄 悟見" userId="d3c841b5715e98f1" providerId="LiveId" clId="{23896816-C241-424D-8811-DC07578D39C9}" dt="2020-03-19T15:54:07.689" v="146" actId="2696"/>
        <pc:sldMkLst>
          <pc:docMk/>
          <pc:sldMk cId="2676692624" sldId="342"/>
        </pc:sldMkLst>
      </pc:sldChg>
      <pc:sldChg chg="modSp add">
        <pc:chgData name="老兄 悟見" userId="d3c841b5715e98f1" providerId="LiveId" clId="{23896816-C241-424D-8811-DC07578D39C9}" dt="2020-03-20T01:02:34.416" v="343" actId="20577"/>
        <pc:sldMkLst>
          <pc:docMk/>
          <pc:sldMk cId="2765731468" sldId="343"/>
        </pc:sldMkLst>
        <pc:spChg chg="mod">
          <ac:chgData name="老兄 悟見" userId="d3c841b5715e98f1" providerId="LiveId" clId="{23896816-C241-424D-8811-DC07578D39C9}" dt="2020-03-20T01:02:34.416" v="343" actId="20577"/>
          <ac:spMkLst>
            <pc:docMk/>
            <pc:sldMk cId="2765731468" sldId="343"/>
            <ac:spMk id="3" creationId="{EFCDE479-C3AE-2243-BC22-1CDD81792C03}"/>
          </ac:spMkLst>
        </pc:spChg>
      </pc:sldChg>
      <pc:sldChg chg="modSp add">
        <pc:chgData name="老兄 悟見" userId="d3c841b5715e98f1" providerId="LiveId" clId="{23896816-C241-424D-8811-DC07578D39C9}" dt="2020-03-20T01:05:04.106" v="358" actId="20577"/>
        <pc:sldMkLst>
          <pc:docMk/>
          <pc:sldMk cId="1565914554" sldId="344"/>
        </pc:sldMkLst>
        <pc:spChg chg="mod">
          <ac:chgData name="老兄 悟見" userId="d3c841b5715e98f1" providerId="LiveId" clId="{23896816-C241-424D-8811-DC07578D39C9}" dt="2020-03-20T01:05:04.106" v="358" actId="20577"/>
          <ac:spMkLst>
            <pc:docMk/>
            <pc:sldMk cId="1565914554" sldId="344"/>
            <ac:spMk id="3" creationId="{EFCDE479-C3AE-2243-BC22-1CDD81792C03}"/>
          </ac:spMkLst>
        </pc:spChg>
      </pc:sldChg>
      <pc:sldChg chg="modSp add">
        <pc:chgData name="老兄 悟見" userId="d3c841b5715e98f1" providerId="LiveId" clId="{23896816-C241-424D-8811-DC07578D39C9}" dt="2020-03-20T01:06:38.247" v="371" actId="5793"/>
        <pc:sldMkLst>
          <pc:docMk/>
          <pc:sldMk cId="131148596" sldId="345"/>
        </pc:sldMkLst>
        <pc:spChg chg="mod">
          <ac:chgData name="老兄 悟見" userId="d3c841b5715e98f1" providerId="LiveId" clId="{23896816-C241-424D-8811-DC07578D39C9}" dt="2020-03-20T01:06:38.247" v="371" actId="5793"/>
          <ac:spMkLst>
            <pc:docMk/>
            <pc:sldMk cId="131148596" sldId="345"/>
            <ac:spMk id="3" creationId="{EFCDE479-C3AE-2243-BC22-1CDD81792C03}"/>
          </ac:spMkLst>
        </pc:spChg>
      </pc:sldChg>
      <pc:sldChg chg="modSp add ord">
        <pc:chgData name="老兄 悟見" userId="d3c841b5715e98f1" providerId="LiveId" clId="{23896816-C241-424D-8811-DC07578D39C9}" dt="2020-03-20T00:44:02.054" v="192" actId="20577"/>
        <pc:sldMkLst>
          <pc:docMk/>
          <pc:sldMk cId="2044908084" sldId="346"/>
        </pc:sldMkLst>
        <pc:spChg chg="mod">
          <ac:chgData name="老兄 悟見" userId="d3c841b5715e98f1" providerId="LiveId" clId="{23896816-C241-424D-8811-DC07578D39C9}" dt="2020-03-20T00:44:02.054" v="192" actId="20577"/>
          <ac:spMkLst>
            <pc:docMk/>
            <pc:sldMk cId="2044908084" sldId="346"/>
            <ac:spMk id="3" creationId="{EFCDE479-C3AE-2243-BC22-1CDD81792C03}"/>
          </ac:spMkLst>
        </pc:spChg>
      </pc:sldChg>
      <pc:sldChg chg="new del">
        <pc:chgData name="老兄 悟見" userId="d3c841b5715e98f1" providerId="LiveId" clId="{23896816-C241-424D-8811-DC07578D39C9}" dt="2020-03-19T15:56:49.660" v="150" actId="2696"/>
        <pc:sldMkLst>
          <pc:docMk/>
          <pc:sldMk cId="51505216" sldId="34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天灾瘟疫众生劫 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402179"/>
            <a:ext cx="7888978" cy="4339141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/>
              <a:t>㈠灾劫并降收人去</a:t>
            </a:r>
            <a:endParaRPr lang="en-US" altLang="zh-TW" sz="3600"/>
          </a:p>
          <a:p>
            <a:r>
              <a:rPr lang="zh-TW" altLang="en-US" sz="3600"/>
              <a:t>济公老师说</a:t>
            </a:r>
            <a:endParaRPr lang="en-US" altLang="zh-TW" sz="3600"/>
          </a:p>
          <a:p>
            <a:r>
              <a:rPr lang="zh-TW" altLang="en-US" sz="3600"/>
              <a:t>八卦乾坤两造极        各奔东西修办去        脚踏人间红尘事          心念大愿向前行 </a:t>
            </a:r>
            <a:endParaRPr lang="en-US" altLang="zh-TW" sz="3600"/>
          </a:p>
          <a:p>
            <a:r>
              <a:rPr lang="zh-TW" altLang="en-US" sz="3600"/>
              <a:t>白阳开运已天急        灾劫并降收人去         如徒不感天心恩         众神幽冥等收命</a:t>
            </a:r>
          </a:p>
        </p:txBody>
      </p:sp>
    </p:spTree>
    <p:extLst>
      <p:ext uri="{BB962C8B-B14F-4D97-AF65-F5344CB8AC3E}">
        <p14:creationId xmlns:p14="http://schemas.microsoft.com/office/powerpoint/2010/main" val="1732456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天灾瘟疫众生劫 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377428"/>
            <a:ext cx="7888978" cy="43886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200"/>
              <a:t>㈨修道以天心为上</a:t>
            </a:r>
            <a:endParaRPr lang="en-US" altLang="zh-TW" sz="3200"/>
          </a:p>
          <a:p>
            <a:r>
              <a:rPr lang="zh-TW" altLang="en-US" sz="3200"/>
              <a:t>济公老师说</a:t>
            </a:r>
            <a:endParaRPr lang="en-US" altLang="zh-TW"/>
          </a:p>
          <a:p>
            <a:r>
              <a:rPr lang="zh-TW" altLang="en-US"/>
              <a:t>小心啊，这些都是经常在徒儿身边在上演啊，为何要改毛病去脾气，就是学习成就佛的心路历程，没有磨炼考验，是无法成就的，</a:t>
            </a:r>
            <a:endParaRPr lang="en-US" altLang="zh-TW"/>
          </a:p>
          <a:p>
            <a:r>
              <a:rPr lang="zh-TW" altLang="en-US"/>
              <a:t>许多的细微心念，不是以人心为主 ，要以天心为上，徒儿如果照上天的佛规去修办，人家怎么欺负、毁谤，都能用智慧去化解，把恶缘化做良缘。  </a:t>
            </a:r>
            <a:r>
              <a:rPr lang="en-US" altLang="zh-TW"/>
              <a:t>《</a:t>
            </a:r>
            <a:r>
              <a:rPr lang="zh-TW" altLang="en-US"/>
              <a:t>关圣帝君大解冤经</a:t>
            </a:r>
            <a:r>
              <a:rPr lang="en-US" altLang="zh-TW"/>
              <a:t>》</a:t>
            </a:r>
            <a:r>
              <a:rPr lang="zh-TW" altLang="en-US"/>
              <a:t>，不就是在告诉徒儿，如何在乱世中修好自性，化解因果，</a:t>
            </a:r>
          </a:p>
        </p:txBody>
      </p:sp>
    </p:spTree>
    <p:extLst>
      <p:ext uri="{BB962C8B-B14F-4D97-AF65-F5344CB8AC3E}">
        <p14:creationId xmlns:p14="http://schemas.microsoft.com/office/powerpoint/2010/main" val="1565914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天灾瘟疫众生劫 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377428"/>
            <a:ext cx="7888978" cy="43886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200"/>
              <a:t>㈩灾劫都是人引起</a:t>
            </a:r>
            <a:endParaRPr lang="en-US" altLang="zh-TW" sz="3200"/>
          </a:p>
          <a:p>
            <a:r>
              <a:rPr lang="zh-TW" altLang="en-US" sz="3200"/>
              <a:t>济公老师说</a:t>
            </a:r>
            <a:endParaRPr lang="en-US" altLang="zh-TW" sz="3200"/>
          </a:p>
          <a:p>
            <a:r>
              <a:rPr lang="zh-TW" altLang="en-US"/>
              <a:t>徒儿一再说，乱世已过，天下太平，世间繁景，前景可途啊，傻 徒儿，别忘了，人间不管怎么变，永远都是乱世之地啊，是谁乱了世间，终究还是人啊，</a:t>
            </a:r>
            <a:endParaRPr lang="en-US" altLang="zh-TW"/>
          </a:p>
          <a:p>
            <a:r>
              <a:rPr lang="zh-TW" altLang="en-US"/>
              <a:t>天灾人祸处处来，是谁引起的，还是人啊，徒儿啊，该 清醒了啊，未来不知道有多少人被收取性命，现在不赶快修办，劝化世人觉醒，难保下一个不会是徒儿啊，世事难预料，人命难掌握，能脱灾劫事，唯有 行道好！</a:t>
            </a:r>
          </a:p>
        </p:txBody>
      </p:sp>
    </p:spTree>
    <p:extLst>
      <p:ext uri="{BB962C8B-B14F-4D97-AF65-F5344CB8AC3E}">
        <p14:creationId xmlns:p14="http://schemas.microsoft.com/office/powerpoint/2010/main" val="131148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天灾瘟疫众生劫 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377428"/>
            <a:ext cx="7888978" cy="43886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/>
              <a:t>㈡天下苍生何处躲</a:t>
            </a:r>
            <a:endParaRPr lang="en-US" altLang="zh-TW" sz="3600"/>
          </a:p>
          <a:p>
            <a:r>
              <a:rPr lang="zh-TW" altLang="en-US" sz="3600"/>
              <a:t>济公老师说</a:t>
            </a:r>
            <a:endParaRPr lang="en-US" altLang="zh-TW" sz="3600"/>
          </a:p>
          <a:p>
            <a:r>
              <a:rPr lang="zh-TW" altLang="en-US" sz="3600"/>
              <a:t>天下哀嚎人心荒          倒地不起怨何方          训语慈悲早泄露         可惜众徒迷茫心 </a:t>
            </a:r>
            <a:endParaRPr lang="en-US" altLang="zh-TW" sz="3600"/>
          </a:p>
          <a:p>
            <a:r>
              <a:rPr lang="zh-TW" altLang="en-US" sz="3600"/>
              <a:t>天下苍生何处躲         灾劫无孔趁细传        如有行功发大愿        灾消避劫运开来</a:t>
            </a:r>
            <a:endParaRPr lang="en-US" altLang="zh-TW" sz="3600"/>
          </a:p>
          <a:p>
            <a:r>
              <a:rPr lang="zh-TW" altLang="en-US" sz="3600"/>
              <a:t>大众听信道理真        行道了愿慢吞吞        他人出事无谓我          何来功德躲灾劫</a:t>
            </a:r>
          </a:p>
        </p:txBody>
      </p:sp>
    </p:spTree>
    <p:extLst>
      <p:ext uri="{BB962C8B-B14F-4D97-AF65-F5344CB8AC3E}">
        <p14:creationId xmlns:p14="http://schemas.microsoft.com/office/powerpoint/2010/main" val="2912226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天灾瘟疫众生劫 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/>
          <a:lstStyle/>
          <a:p>
            <a:pPr marL="36576" indent="0">
              <a:buNone/>
            </a:pPr>
            <a:r>
              <a:rPr lang="zh-TW" altLang="en-US" sz="3200"/>
              <a:t>㈢灾劫已深入人间</a:t>
            </a:r>
            <a:endParaRPr lang="en-US" altLang="zh-TW" sz="3200"/>
          </a:p>
          <a:p>
            <a:r>
              <a:rPr lang="zh-TW" altLang="en-US" sz="3200"/>
              <a:t>济公老师说</a:t>
            </a:r>
            <a:endParaRPr lang="en-US" altLang="zh-TW"/>
          </a:p>
          <a:p>
            <a:r>
              <a:rPr lang="zh-TW" altLang="en-US"/>
              <a:t>傻徒儿啊，还在迷昧不当一回事吗？ 灾劫已经深入人间各地了，多少日子里，法会班班开，明理有几人，发愿渡人去，想想就此而已，老母垂天象告诉世人，灾难一触而发，徒儿在修 办中，还是那么真心吗？ 有没有落实真修实办呢？ 上天很着急啊，每个徒儿都是宝，为师东奔西跑，怕徒被讨报，愿力何时了。</a:t>
            </a:r>
          </a:p>
        </p:txBody>
      </p:sp>
    </p:spTree>
    <p:extLst>
      <p:ext uri="{BB962C8B-B14F-4D97-AF65-F5344CB8AC3E}">
        <p14:creationId xmlns:p14="http://schemas.microsoft.com/office/powerpoint/2010/main" val="3674331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天灾瘟疫众生劫 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200"/>
              <a:t>㈣現在不做难躲劫</a:t>
            </a:r>
            <a:endParaRPr lang="en-US" altLang="zh-TW" sz="3200"/>
          </a:p>
          <a:p>
            <a:r>
              <a:rPr lang="zh-TW" altLang="en-US" sz="3200"/>
              <a:t>济公老师说</a:t>
            </a:r>
            <a:endParaRPr lang="en-US" altLang="zh-TW"/>
          </a:p>
          <a:p>
            <a:r>
              <a:rPr lang="zh-TW" altLang="en-US"/>
              <a:t>自从为师领命办三曹普渡，每天在南屏看着徒儿的心，有没有去动，有没有去做，命是你们的啊，想要活长命百岁，现在不做，何来百岁，剩下就是百日了，这不是徒儿所要的结果，</a:t>
            </a:r>
            <a:endParaRPr lang="en-US" altLang="zh-TW"/>
          </a:p>
          <a:p>
            <a:r>
              <a:rPr lang="zh-TW" altLang="en-US"/>
              <a:t>过去你们老前人很发心，带动整个道场，为了就是借力使力，携手带领徒儿一起开阐道务，救人回 天，有多少人真正传承到前人辈的精神，修办的理念，</a:t>
            </a:r>
            <a:endParaRPr lang="en-US" altLang="zh-TW"/>
          </a:p>
          <a:p>
            <a:r>
              <a:rPr lang="zh-TW" altLang="en-US"/>
              <a:t>道场越大，众徒越多，要的贪念就越多，大家都想如何道务宏展，各显身手，出国 开荒，下乡渡化，开班成全，全心投入，把身心灵交给上天，吃苦耐劳，在所不惜。</a:t>
            </a:r>
          </a:p>
        </p:txBody>
      </p:sp>
    </p:spTree>
    <p:extLst>
      <p:ext uri="{BB962C8B-B14F-4D97-AF65-F5344CB8AC3E}">
        <p14:creationId xmlns:p14="http://schemas.microsoft.com/office/powerpoint/2010/main" val="810295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天灾瘟疫众生劫 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/>
              <a:t>㈤一旦无常万事休</a:t>
            </a:r>
            <a:endParaRPr lang="en-US" altLang="zh-TW"/>
          </a:p>
          <a:p>
            <a:r>
              <a:rPr lang="zh-TW" altLang="en-US"/>
              <a:t>济公老师说</a:t>
            </a:r>
            <a:endParaRPr lang="en-US" altLang="zh-TW"/>
          </a:p>
          <a:p>
            <a:r>
              <a:rPr lang="zh-TW" altLang="en-US"/>
              <a:t>可惜啊，有多少徒儿做到无为奉献的心呢，现在的社会，科技越发达，人心的贪婪越可怕，就算是白阳弟子，一样居心叵测，算尽心机，如何独霸一方，才能展现自我的 强势，</a:t>
            </a:r>
            <a:endParaRPr lang="en-US" altLang="zh-TW"/>
          </a:p>
          <a:p>
            <a:r>
              <a:rPr lang="zh-TW" altLang="en-US"/>
              <a:t>傻徒儿，就算得到你们想要的，不就几年时光，眼一闭，气不喘，都不属于你们的啊，</a:t>
            </a:r>
            <a:endParaRPr lang="en-US" altLang="zh-TW"/>
          </a:p>
          <a:p>
            <a:r>
              <a:rPr lang="zh-TW" altLang="en-US"/>
              <a:t>自古多少英雄好汉，莫不打下天下江山，到头来还不是消散云烟， 消失怠尽了，剩下的是什么？ 就是在人间所做的善跟恶，灵性不死，终究难逃天律的约束，忠肝义胆，成就美名，后人崇拜，永留人间万世。</a:t>
            </a:r>
          </a:p>
        </p:txBody>
      </p:sp>
    </p:spTree>
    <p:extLst>
      <p:ext uri="{BB962C8B-B14F-4D97-AF65-F5344CB8AC3E}">
        <p14:creationId xmlns:p14="http://schemas.microsoft.com/office/powerpoint/2010/main" val="3935270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天灾瘟疫众生劫 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zh-TW" altLang="en-US" sz="3200"/>
              <a:t>㈥有多少命可轮回</a:t>
            </a:r>
            <a:endParaRPr lang="en-US" altLang="zh-TW" sz="3200"/>
          </a:p>
          <a:p>
            <a:r>
              <a:rPr lang="zh-TW" altLang="en-US" sz="3200"/>
              <a:t>济公老师说</a:t>
            </a:r>
            <a:endParaRPr lang="en-US" altLang="zh-TW" sz="3200"/>
          </a:p>
          <a:p>
            <a:r>
              <a:rPr lang="zh-TW" altLang="en-US"/>
              <a:t>做恶的呢，地狱无门自闯来，孽镜台前现重孽，谁人逃过天地间，唯有自心分秒间，求道后，要明白大道宝贵，能得此人身要珍惜，错过一世难 翻身，</a:t>
            </a:r>
            <a:endParaRPr lang="en-US" altLang="zh-TW"/>
          </a:p>
          <a:p>
            <a:r>
              <a:rPr lang="zh-TW" altLang="en-US"/>
              <a:t>徒儿有多少的命可以轮回，难道六万年的轮回还不够，还要继续吗？ 那是非常痛苦的啊，为师不忍心徒儿求道后，还在痴迷不前，以后再说，老了再说，事业有成再说，</a:t>
            </a:r>
            <a:endParaRPr lang="en-US" altLang="zh-TW"/>
          </a:p>
          <a:p>
            <a:r>
              <a:rPr lang="zh-TW" altLang="en-US"/>
              <a:t>为何不说，等我没命了再说，那时想开口都无法 开口了啊，何苦真的要等到这一天呢，好好反思自己啊，好不好，傻徒儿。</a:t>
            </a:r>
          </a:p>
        </p:txBody>
      </p:sp>
    </p:spTree>
    <p:extLst>
      <p:ext uri="{BB962C8B-B14F-4D97-AF65-F5344CB8AC3E}">
        <p14:creationId xmlns:p14="http://schemas.microsoft.com/office/powerpoint/2010/main" val="650201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天灾瘟疫众生劫 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/>
              <a:t>㈦修道火候还不足</a:t>
            </a:r>
            <a:endParaRPr lang="en-US" altLang="zh-TW" sz="3200"/>
          </a:p>
          <a:p>
            <a:r>
              <a:rPr lang="zh-TW" altLang="en-US" sz="3200"/>
              <a:t>济公老师说</a:t>
            </a:r>
            <a:endParaRPr lang="en-US" altLang="zh-TW" sz="3200"/>
          </a:p>
          <a:p>
            <a:r>
              <a:rPr lang="zh-TW" altLang="en-US"/>
              <a:t>现在的徒儿，烦恼越多，烦的不是道务开创，却是身边的家庭种种因缘，许多的徒儿，道念很真，知道修道的口号，在众生面前，讲的脸不红气不 喘，</a:t>
            </a:r>
            <a:endParaRPr lang="en-US" altLang="zh-TW"/>
          </a:p>
          <a:p>
            <a:r>
              <a:rPr lang="zh-TW" altLang="en-US"/>
              <a:t>不如自己意时，听到不悦己心时，争的面红耳赤，青筋暴露，就是要争一口气，自己以为自己才是对，这叫做无知无明，上天要的白阳弟子不是这样的风范， 风度都没了，何来风范，</a:t>
            </a:r>
          </a:p>
        </p:txBody>
      </p:sp>
    </p:spTree>
    <p:extLst>
      <p:ext uri="{BB962C8B-B14F-4D97-AF65-F5344CB8AC3E}">
        <p14:creationId xmlns:p14="http://schemas.microsoft.com/office/powerpoint/2010/main" val="4238245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天灾瘟疫众生劫 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377428"/>
            <a:ext cx="7888978" cy="4388644"/>
          </a:xfrm>
        </p:spPr>
        <p:txBody>
          <a:bodyPr>
            <a:normAutofit/>
          </a:bodyPr>
          <a:lstStyle/>
          <a:p>
            <a:r>
              <a:rPr lang="zh-TW" altLang="en-US"/>
              <a:t>修办道火侯，不是在大动作给别人看，是在小细节处理事情的态度上，许多徒儿可以忍受众生的无理，转念众生无明，当自遇到 事情要解决时，强辞夺理争到我赢，</a:t>
            </a:r>
            <a:endParaRPr lang="en-US" altLang="zh-TW"/>
          </a:p>
          <a:p>
            <a:r>
              <a:rPr lang="zh-TW" altLang="en-US"/>
              <a:t>徒儿啊，风度在那里，徒儿的道气风，是要度化谁，才能让人清凉呢？ 眼见他人无知过，沾沾自喜道清高，摃高我慢分别心，小心心念啊！</a:t>
            </a:r>
          </a:p>
        </p:txBody>
      </p:sp>
    </p:spTree>
    <p:extLst>
      <p:ext uri="{BB962C8B-B14F-4D97-AF65-F5344CB8AC3E}">
        <p14:creationId xmlns:p14="http://schemas.microsoft.com/office/powerpoint/2010/main" val="2044908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天灾瘟疫众生劫 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377428"/>
            <a:ext cx="7888978" cy="4388644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200"/>
              <a:t>㈧要做仙佛不做魔</a:t>
            </a:r>
            <a:endParaRPr lang="en-US" altLang="zh-TW" sz="3200"/>
          </a:p>
          <a:p>
            <a:r>
              <a:rPr lang="zh-TW" altLang="en-US" sz="3200"/>
              <a:t>济公老师说</a:t>
            </a:r>
            <a:endParaRPr lang="en-US" altLang="zh-TW"/>
          </a:p>
          <a:p>
            <a:r>
              <a:rPr lang="zh-TW" altLang="en-US"/>
              <a:t>傻徒儿，这些都是上天要的火侯修炼过程，为何会有三关九口，专门磨炼许多的习性毛病不改的徒儿，许多徒儿还自以为办事能力很强，比他人厉害，众人 不如自己，忘了自己是谁啊！</a:t>
            </a:r>
            <a:endParaRPr lang="en-US" altLang="zh-TW"/>
          </a:p>
          <a:p>
            <a:r>
              <a:rPr lang="zh-TW" altLang="en-US"/>
              <a:t>老母要的不是这样的修道人，上天降道就是要徒儿修身养性，培德恭维，有没有徒儿看过面孔狰狞的仙佛，有没有看过处处讲众生是非的仙佛，相信徒儿一定没看过 ，但，徒儿经常碰过还两者较劲，谁才是阿修罗，争赢了，就是魔王，争输了，想办法再接再厉要做魔王。</a:t>
            </a:r>
          </a:p>
        </p:txBody>
      </p:sp>
    </p:spTree>
    <p:extLst>
      <p:ext uri="{BB962C8B-B14F-4D97-AF65-F5344CB8AC3E}">
        <p14:creationId xmlns:p14="http://schemas.microsoft.com/office/powerpoint/2010/main" val="276573146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2617</TotalTime>
  <Words>1708</Words>
  <Application>Microsoft Office PowerPoint</Application>
  <PresentationFormat>如螢幕大小 (16:9)</PresentationFormat>
  <Paragraphs>56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標楷體</vt:lpstr>
      <vt:lpstr>Arial</vt:lpstr>
      <vt:lpstr>Calibri</vt:lpstr>
      <vt:lpstr>Franklin Gothic Book</vt:lpstr>
      <vt:lpstr>Wingdings 2</vt:lpstr>
      <vt:lpstr>科技</vt:lpstr>
      <vt:lpstr>天灾瘟疫众生劫  悟见讲</vt:lpstr>
      <vt:lpstr>天灾瘟疫众生劫  悟见讲</vt:lpstr>
      <vt:lpstr>天灾瘟疫众生劫  悟见讲</vt:lpstr>
      <vt:lpstr>天灾瘟疫众生劫  悟见讲</vt:lpstr>
      <vt:lpstr>天灾瘟疫众生劫  悟见讲</vt:lpstr>
      <vt:lpstr>天灾瘟疫众生劫  悟见讲</vt:lpstr>
      <vt:lpstr>天灾瘟疫众生劫  悟见讲</vt:lpstr>
      <vt:lpstr>天灾瘟疫众生劫  悟见讲</vt:lpstr>
      <vt:lpstr>天灾瘟疫众生劫  悟见讲</vt:lpstr>
      <vt:lpstr>天灾瘟疫众生劫  悟见讲</vt:lpstr>
      <vt:lpstr>天灾瘟疫众生劫  悟见讲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610</cp:revision>
  <dcterms:created xsi:type="dcterms:W3CDTF">2014-02-15T05:50:45Z</dcterms:created>
  <dcterms:modified xsi:type="dcterms:W3CDTF">2021-05-21T11:27:12Z</dcterms:modified>
  <cp:contentStatus/>
</cp:coreProperties>
</file>