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333" r:id="rId2"/>
    <p:sldId id="334" r:id="rId3"/>
    <p:sldId id="342" r:id="rId4"/>
    <p:sldId id="341" r:id="rId5"/>
    <p:sldId id="340" r:id="rId6"/>
    <p:sldId id="339" r:id="rId7"/>
    <p:sldId id="337" r:id="rId8"/>
    <p:sldId id="33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34634F-F502-4CA6-A13D-FD89422A2687}" v="85" dt="2020-03-11T07:28:00.9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2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CE52DCCE-139B-4943-A2BC-AA993C65172D}"/>
    <pc:docChg chg="custSel addSld modSld">
      <pc:chgData name="老兄 悟見" userId="d3c841b5715e98f1" providerId="LiveId" clId="{CE52DCCE-139B-4943-A2BC-AA993C65172D}" dt="2020-03-11T07:05:57.733" v="68" actId="14100"/>
      <pc:docMkLst>
        <pc:docMk/>
      </pc:docMkLst>
      <pc:sldChg chg="addSp delSp modSp">
        <pc:chgData name="老兄 悟見" userId="d3c841b5715e98f1" providerId="LiveId" clId="{CE52DCCE-139B-4943-A2BC-AA993C65172D}" dt="2020-03-11T07:05:57.733" v="68" actId="14100"/>
        <pc:sldMkLst>
          <pc:docMk/>
          <pc:sldMk cId="1732456307" sldId="333"/>
        </pc:sldMkLst>
        <pc:spChg chg="add mod">
          <ac:chgData name="老兄 悟見" userId="d3c841b5715e98f1" providerId="LiveId" clId="{CE52DCCE-139B-4943-A2BC-AA993C65172D}" dt="2020-03-11T07:05:57.733" v="68" actId="14100"/>
          <ac:spMkLst>
            <pc:docMk/>
            <pc:sldMk cId="1732456307" sldId="333"/>
            <ac:spMk id="3" creationId="{8BD122C8-B5F9-4086-B533-BFD893C2E8C4}"/>
          </ac:spMkLst>
        </pc:spChg>
        <pc:spChg chg="del mod">
          <ac:chgData name="老兄 悟見" userId="d3c841b5715e98f1" providerId="LiveId" clId="{CE52DCCE-139B-4943-A2BC-AA993C65172D}" dt="2020-03-11T07:05:27.988" v="67" actId="478"/>
          <ac:spMkLst>
            <pc:docMk/>
            <pc:sldMk cId="1732456307" sldId="333"/>
            <ac:spMk id="5" creationId="{00000000-0000-0000-0000-000000000000}"/>
          </ac:spMkLst>
        </pc:spChg>
      </pc:sldChg>
      <pc:sldChg chg="modSp">
        <pc:chgData name="老兄 悟見" userId="d3c841b5715e98f1" providerId="LiveId" clId="{CE52DCCE-139B-4943-A2BC-AA993C65172D}" dt="2020-03-11T07:03:29.537" v="15" actId="27636"/>
        <pc:sldMkLst>
          <pc:docMk/>
          <pc:sldMk cId="230654438" sldId="334"/>
        </pc:sldMkLst>
        <pc:spChg chg="mod">
          <ac:chgData name="老兄 悟見" userId="d3c841b5715e98f1" providerId="LiveId" clId="{CE52DCCE-139B-4943-A2BC-AA993C65172D}" dt="2020-03-11T07:03:29.537" v="15" actId="27636"/>
          <ac:spMkLst>
            <pc:docMk/>
            <pc:sldMk cId="230654438" sldId="334"/>
            <ac:spMk id="5" creationId="{00000000-0000-0000-0000-000000000000}"/>
          </ac:spMkLst>
        </pc:spChg>
      </pc:sldChg>
      <pc:sldChg chg="add">
        <pc:chgData name="老兄 悟見" userId="d3c841b5715e98f1" providerId="LiveId" clId="{CE52DCCE-139B-4943-A2BC-AA993C65172D}" dt="2020-03-11T07:02:52.851" v="2"/>
        <pc:sldMkLst>
          <pc:docMk/>
          <pc:sldMk cId="3655295436" sldId="335"/>
        </pc:sldMkLst>
      </pc:sldChg>
      <pc:sldChg chg="add">
        <pc:chgData name="老兄 悟見" userId="d3c841b5715e98f1" providerId="LiveId" clId="{CE52DCCE-139B-4943-A2BC-AA993C65172D}" dt="2020-03-11T07:02:54.915" v="3"/>
        <pc:sldMkLst>
          <pc:docMk/>
          <pc:sldMk cId="555089093" sldId="336"/>
        </pc:sldMkLst>
      </pc:sldChg>
      <pc:sldChg chg="add">
        <pc:chgData name="老兄 悟見" userId="d3c841b5715e98f1" providerId="LiveId" clId="{CE52DCCE-139B-4943-A2BC-AA993C65172D}" dt="2020-03-11T07:02:56.499" v="4"/>
        <pc:sldMkLst>
          <pc:docMk/>
          <pc:sldMk cId="1861210327" sldId="337"/>
        </pc:sldMkLst>
      </pc:sldChg>
      <pc:sldChg chg="modSp add">
        <pc:chgData name="老兄 悟見" userId="d3c841b5715e98f1" providerId="LiveId" clId="{CE52DCCE-139B-4943-A2BC-AA993C65172D}" dt="2020-03-11T07:04:22.871" v="33" actId="27636"/>
        <pc:sldMkLst>
          <pc:docMk/>
          <pc:sldMk cId="3127294985" sldId="338"/>
        </pc:sldMkLst>
        <pc:spChg chg="mod">
          <ac:chgData name="老兄 悟見" userId="d3c841b5715e98f1" providerId="LiveId" clId="{CE52DCCE-139B-4943-A2BC-AA993C65172D}" dt="2020-03-11T07:04:22.871" v="33" actId="27636"/>
          <ac:spMkLst>
            <pc:docMk/>
            <pc:sldMk cId="3127294985" sldId="338"/>
            <ac:spMk id="5" creationId="{00000000-0000-0000-0000-000000000000}"/>
          </ac:spMkLst>
        </pc:spChg>
      </pc:sldChg>
      <pc:sldChg chg="modSp add">
        <pc:chgData name="老兄 悟見" userId="d3c841b5715e98f1" providerId="LiveId" clId="{CE52DCCE-139B-4943-A2BC-AA993C65172D}" dt="2020-03-11T07:04:16.375" v="31" actId="27636"/>
        <pc:sldMkLst>
          <pc:docMk/>
          <pc:sldMk cId="3631425745" sldId="339"/>
        </pc:sldMkLst>
        <pc:spChg chg="mod">
          <ac:chgData name="老兄 悟見" userId="d3c841b5715e98f1" providerId="LiveId" clId="{CE52DCCE-139B-4943-A2BC-AA993C65172D}" dt="2020-03-11T07:04:16.375" v="31" actId="27636"/>
          <ac:spMkLst>
            <pc:docMk/>
            <pc:sldMk cId="3631425745" sldId="339"/>
            <ac:spMk id="5" creationId="{00000000-0000-0000-0000-000000000000}"/>
          </ac:spMkLst>
        </pc:spChg>
      </pc:sldChg>
      <pc:sldChg chg="modSp add">
        <pc:chgData name="老兄 悟見" userId="d3c841b5715e98f1" providerId="LiveId" clId="{CE52DCCE-139B-4943-A2BC-AA993C65172D}" dt="2020-03-11T07:04:07.702" v="27" actId="27636"/>
        <pc:sldMkLst>
          <pc:docMk/>
          <pc:sldMk cId="2103895131" sldId="340"/>
        </pc:sldMkLst>
        <pc:spChg chg="mod">
          <ac:chgData name="老兄 悟見" userId="d3c841b5715e98f1" providerId="LiveId" clId="{CE52DCCE-139B-4943-A2BC-AA993C65172D}" dt="2020-03-11T07:04:07.702" v="27" actId="27636"/>
          <ac:spMkLst>
            <pc:docMk/>
            <pc:sldMk cId="2103895131" sldId="340"/>
            <ac:spMk id="5" creationId="{00000000-0000-0000-0000-000000000000}"/>
          </ac:spMkLst>
        </pc:spChg>
      </pc:sldChg>
      <pc:sldChg chg="modSp add">
        <pc:chgData name="老兄 悟見" userId="d3c841b5715e98f1" providerId="LiveId" clId="{CE52DCCE-139B-4943-A2BC-AA993C65172D}" dt="2020-03-11T07:03:57.894" v="23" actId="27636"/>
        <pc:sldMkLst>
          <pc:docMk/>
          <pc:sldMk cId="1230003264" sldId="341"/>
        </pc:sldMkLst>
        <pc:spChg chg="mod">
          <ac:chgData name="老兄 悟見" userId="d3c841b5715e98f1" providerId="LiveId" clId="{CE52DCCE-139B-4943-A2BC-AA993C65172D}" dt="2020-03-11T07:03:57.894" v="23" actId="27636"/>
          <ac:spMkLst>
            <pc:docMk/>
            <pc:sldMk cId="1230003264" sldId="341"/>
            <ac:spMk id="5" creationId="{00000000-0000-0000-0000-000000000000}"/>
          </ac:spMkLst>
        </pc:spChg>
      </pc:sldChg>
      <pc:sldChg chg="modSp add">
        <pc:chgData name="老兄 悟見" userId="d3c841b5715e98f1" providerId="LiveId" clId="{CE52DCCE-139B-4943-A2BC-AA993C65172D}" dt="2020-03-11T07:03:40.657" v="19" actId="27636"/>
        <pc:sldMkLst>
          <pc:docMk/>
          <pc:sldMk cId="758861984" sldId="342"/>
        </pc:sldMkLst>
        <pc:spChg chg="mod">
          <ac:chgData name="老兄 悟見" userId="d3c841b5715e98f1" providerId="LiveId" clId="{CE52DCCE-139B-4943-A2BC-AA993C65172D}" dt="2020-03-11T07:03:40.657" v="19" actId="27636"/>
          <ac:spMkLst>
            <pc:docMk/>
            <pc:sldMk cId="758861984" sldId="342"/>
            <ac:spMk id="5" creationId="{00000000-0000-0000-0000-000000000000}"/>
          </ac:spMkLst>
        </pc:spChg>
      </pc:sldChg>
    </pc:docChg>
  </pc:docChgLst>
  <pc:docChgLst>
    <pc:chgData name="老兄 悟見" userId="d3c841b5715e98f1" providerId="LiveId" clId="{0134634F-F502-4CA6-A13D-FD89422A2687}"/>
    <pc:docChg chg="custSel delSld modSld sldOrd">
      <pc:chgData name="老兄 悟見" userId="d3c841b5715e98f1" providerId="LiveId" clId="{0134634F-F502-4CA6-A13D-FD89422A2687}" dt="2020-03-11T07:28:12.704" v="377" actId="47"/>
      <pc:docMkLst>
        <pc:docMk/>
      </pc:docMkLst>
      <pc:sldChg chg="modSp">
        <pc:chgData name="老兄 悟見" userId="d3c841b5715e98f1" providerId="LiveId" clId="{0134634F-F502-4CA6-A13D-FD89422A2687}" dt="2020-03-11T07:10:55.203" v="105" actId="207"/>
        <pc:sldMkLst>
          <pc:docMk/>
          <pc:sldMk cId="1732456307" sldId="333"/>
        </pc:sldMkLst>
        <pc:spChg chg="mod">
          <ac:chgData name="老兄 悟見" userId="d3c841b5715e98f1" providerId="LiveId" clId="{0134634F-F502-4CA6-A13D-FD89422A2687}" dt="2020-03-11T07:10:55.203" v="105" actId="207"/>
          <ac:spMkLst>
            <pc:docMk/>
            <pc:sldMk cId="1732456307" sldId="333"/>
            <ac:spMk id="3" creationId="{8BD122C8-B5F9-4086-B533-BFD893C2E8C4}"/>
          </ac:spMkLst>
        </pc:spChg>
      </pc:sldChg>
      <pc:sldChg chg="modSp">
        <pc:chgData name="老兄 悟見" userId="d3c841b5715e98f1" providerId="LiveId" clId="{0134634F-F502-4CA6-A13D-FD89422A2687}" dt="2020-03-11T07:12:25.233" v="143" actId="20577"/>
        <pc:sldMkLst>
          <pc:docMk/>
          <pc:sldMk cId="230654438" sldId="334"/>
        </pc:sldMkLst>
        <pc:spChg chg="mod">
          <ac:chgData name="老兄 悟見" userId="d3c841b5715e98f1" providerId="LiveId" clId="{0134634F-F502-4CA6-A13D-FD89422A2687}" dt="2020-03-11T07:12:25.233" v="143" actId="20577"/>
          <ac:spMkLst>
            <pc:docMk/>
            <pc:sldMk cId="230654438" sldId="334"/>
            <ac:spMk id="5" creationId="{00000000-0000-0000-0000-000000000000}"/>
          </ac:spMkLst>
        </pc:spChg>
      </pc:sldChg>
      <pc:sldChg chg="del">
        <pc:chgData name="老兄 悟見" userId="d3c841b5715e98f1" providerId="LiveId" clId="{0134634F-F502-4CA6-A13D-FD89422A2687}" dt="2020-03-11T07:28:12.704" v="377" actId="47"/>
        <pc:sldMkLst>
          <pc:docMk/>
          <pc:sldMk cId="3655295436" sldId="335"/>
        </pc:sldMkLst>
      </pc:sldChg>
      <pc:sldChg chg="del">
        <pc:chgData name="老兄 悟見" userId="d3c841b5715e98f1" providerId="LiveId" clId="{0134634F-F502-4CA6-A13D-FD89422A2687}" dt="2020-03-11T07:28:12.704" v="377" actId="47"/>
        <pc:sldMkLst>
          <pc:docMk/>
          <pc:sldMk cId="555089093" sldId="336"/>
        </pc:sldMkLst>
      </pc:sldChg>
      <pc:sldChg chg="modSp ord">
        <pc:chgData name="老兄 悟見" userId="d3c841b5715e98f1" providerId="LiveId" clId="{0134634F-F502-4CA6-A13D-FD89422A2687}" dt="2020-03-11T07:25:55.654" v="351" actId="207"/>
        <pc:sldMkLst>
          <pc:docMk/>
          <pc:sldMk cId="1861210327" sldId="337"/>
        </pc:sldMkLst>
        <pc:spChg chg="mod">
          <ac:chgData name="老兄 悟見" userId="d3c841b5715e98f1" providerId="LiveId" clId="{0134634F-F502-4CA6-A13D-FD89422A2687}" dt="2020-03-11T07:25:55.654" v="351" actId="207"/>
          <ac:spMkLst>
            <pc:docMk/>
            <pc:sldMk cId="1861210327" sldId="337"/>
            <ac:spMk id="5" creationId="{00000000-0000-0000-0000-000000000000}"/>
          </ac:spMkLst>
        </pc:spChg>
      </pc:sldChg>
      <pc:sldChg chg="modSp">
        <pc:chgData name="老兄 悟見" userId="d3c841b5715e98f1" providerId="LiveId" clId="{0134634F-F502-4CA6-A13D-FD89422A2687}" dt="2020-03-11T07:28:00.948" v="376" actId="207"/>
        <pc:sldMkLst>
          <pc:docMk/>
          <pc:sldMk cId="3127294985" sldId="338"/>
        </pc:sldMkLst>
        <pc:spChg chg="mod">
          <ac:chgData name="老兄 悟見" userId="d3c841b5715e98f1" providerId="LiveId" clId="{0134634F-F502-4CA6-A13D-FD89422A2687}" dt="2020-03-11T07:28:00.948" v="376" actId="207"/>
          <ac:spMkLst>
            <pc:docMk/>
            <pc:sldMk cId="3127294985" sldId="338"/>
            <ac:spMk id="5" creationId="{00000000-0000-0000-0000-000000000000}"/>
          </ac:spMkLst>
        </pc:spChg>
      </pc:sldChg>
      <pc:sldChg chg="modSp">
        <pc:chgData name="老兄 悟見" userId="d3c841b5715e98f1" providerId="LiveId" clId="{0134634F-F502-4CA6-A13D-FD89422A2687}" dt="2020-03-11T07:23:26.087" v="325" actId="27636"/>
        <pc:sldMkLst>
          <pc:docMk/>
          <pc:sldMk cId="3631425745" sldId="339"/>
        </pc:sldMkLst>
        <pc:spChg chg="mod">
          <ac:chgData name="老兄 悟見" userId="d3c841b5715e98f1" providerId="LiveId" clId="{0134634F-F502-4CA6-A13D-FD89422A2687}" dt="2020-03-11T07:23:26.087" v="325" actId="27636"/>
          <ac:spMkLst>
            <pc:docMk/>
            <pc:sldMk cId="3631425745" sldId="339"/>
            <ac:spMk id="5" creationId="{00000000-0000-0000-0000-000000000000}"/>
          </ac:spMkLst>
        </pc:spChg>
      </pc:sldChg>
      <pc:sldChg chg="modSp">
        <pc:chgData name="老兄 悟見" userId="d3c841b5715e98f1" providerId="LiveId" clId="{0134634F-F502-4CA6-A13D-FD89422A2687}" dt="2020-03-11T07:19:34.059" v="267" actId="207"/>
        <pc:sldMkLst>
          <pc:docMk/>
          <pc:sldMk cId="2103895131" sldId="340"/>
        </pc:sldMkLst>
        <pc:spChg chg="mod">
          <ac:chgData name="老兄 悟見" userId="d3c841b5715e98f1" providerId="LiveId" clId="{0134634F-F502-4CA6-A13D-FD89422A2687}" dt="2020-03-11T07:19:34.059" v="267" actId="207"/>
          <ac:spMkLst>
            <pc:docMk/>
            <pc:sldMk cId="2103895131" sldId="340"/>
            <ac:spMk id="5" creationId="{00000000-0000-0000-0000-000000000000}"/>
          </ac:spMkLst>
        </pc:spChg>
      </pc:sldChg>
      <pc:sldChg chg="modSp">
        <pc:chgData name="老兄 悟見" userId="d3c841b5715e98f1" providerId="LiveId" clId="{0134634F-F502-4CA6-A13D-FD89422A2687}" dt="2020-03-11T07:17:04.626" v="232" actId="207"/>
        <pc:sldMkLst>
          <pc:docMk/>
          <pc:sldMk cId="1230003264" sldId="341"/>
        </pc:sldMkLst>
        <pc:spChg chg="mod">
          <ac:chgData name="老兄 悟見" userId="d3c841b5715e98f1" providerId="LiveId" clId="{0134634F-F502-4CA6-A13D-FD89422A2687}" dt="2020-03-11T07:17:04.626" v="232" actId="207"/>
          <ac:spMkLst>
            <pc:docMk/>
            <pc:sldMk cId="1230003264" sldId="341"/>
            <ac:spMk id="5" creationId="{00000000-0000-0000-0000-000000000000}"/>
          </ac:spMkLst>
        </pc:spChg>
      </pc:sldChg>
      <pc:sldChg chg="modSp">
        <pc:chgData name="老兄 悟見" userId="d3c841b5715e98f1" providerId="LiveId" clId="{0134634F-F502-4CA6-A13D-FD89422A2687}" dt="2020-03-11T07:15:17.798" v="209" actId="207"/>
        <pc:sldMkLst>
          <pc:docMk/>
          <pc:sldMk cId="758861984" sldId="342"/>
        </pc:sldMkLst>
        <pc:spChg chg="mod">
          <ac:chgData name="老兄 悟見" userId="d3c841b5715e98f1" providerId="LiveId" clId="{0134634F-F502-4CA6-A13D-FD89422A2687}" dt="2020-03-11T07:15:17.798" v="209" actId="207"/>
          <ac:spMkLst>
            <pc:docMk/>
            <pc:sldMk cId="758861984" sldId="342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天事人办除瘟疫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BD122C8-B5F9-4086-B533-BFD893C2E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205978"/>
            <a:ext cx="8208912" cy="4670027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疫是什么意思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你们红尘这块小小土地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，就有这么多说不完的人心，难道这不是灾劫的起源吗？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徒儿啊！ 这个「疫」是什么意思呢？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什么叫疫？ 就是急速的、很快的传染，一下子没办法去控制，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2456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天事人办除瘟疫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这是一个劫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这是一个劫，听懂话吗？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不是平常的慢性病，​​不像电视每天看，慢慢吸收、慢慢中毒，这个是天降的灾劫，也是人造的祸因。 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那我们要怎样去避除这样的灾劫呢？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要先调整自己的心性，遇到这灾劫，叫你不要恐慌，你真的会不恐慌吗？ 叫你去照顾病人，你敢去吗？会怕哦！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654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天事人办除瘟疫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68660"/>
            <a:ext cx="8208912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三、新冠病毒人人怕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我们在台上讲的「赴汤蹈火，在所不辞」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，但是要你真正去学习「南丁格尔」的精神时，你可能就会手软脚软哦！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所以，我们要对那些医师、护士有敬意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，要替他们加油，同时我们也不要造成别人的困扰，要先把自己照顾好啊！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8861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天事人办除瘟疫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谁都保护不了谁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我是天道弟子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，我来佛堂，老师就保佑我，徒啊！这样的想法对吗？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你们要有智慧，这是人命关天的事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，当事情发生的时候，谁都保护不了谁，唯有自助，天才能够助，自爱别人才会爱你，听懂话吗？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0003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天事人办除瘟疫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爱惜自己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的性命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你自己不爱惜自己没关系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，但是，你不要认为，我是老师的弟子，老师一定会照顾我，这是错误的观念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你没有先帮助自己，为师也爱莫能助啊！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最基本的环境卫生有做到吗？现在正流行传染病，人家都在做清洁工作，你们也要起来动啊！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3895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天事人办除瘟疫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六、瘟疫起因于因果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你们要懂得观察事端，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为什么会发生这样的事？ 都是有因果关系，不然，无缘无故的；别人不会传染到，他为什么会被传染到？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这是时机成熟了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，但是我们没有被传染到，也不能松懈呀！当然也不要太过慌张，重要的是安定自己的心，知道吗？ 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1425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天事人办除瘟疫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善气冲天能化劫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上天降劫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不是一夕之间而有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，而是累积出来的，如果善气冲天，劫就会消除。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徒儿啊！如果病魔来了，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我们要怎么去帮助众生呢？大家一定要有善念，只有善气冲天，才有可能化转劫数，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1210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天事人办除瘟疫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更要去成全众生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这时你们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更要去成全众生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，能够吃素的赶快吃素，能够求道的赶快求道，能够设佛堂的赶快设佛堂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你要扛起渡化众生；到达彼岸的使命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，也有责任去安定民心，这才叫做「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天事人办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」嘛！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729498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2648</TotalTime>
  <Words>833</Words>
  <Application>Microsoft Office PowerPoint</Application>
  <PresentationFormat>如螢幕大小 (16:9)</PresentationFormat>
  <Paragraphs>40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標楷體</vt:lpstr>
      <vt:lpstr>Arial</vt:lpstr>
      <vt:lpstr>Calibri</vt:lpstr>
      <vt:lpstr>Franklin Gothic Book</vt:lpstr>
      <vt:lpstr>Wingdings 2</vt:lpstr>
      <vt:lpstr>科技</vt:lpstr>
      <vt:lpstr>天事人办除瘟疫 悟见讲</vt:lpstr>
      <vt:lpstr>天事人办除瘟疫 悟见讲</vt:lpstr>
      <vt:lpstr>天事人办除瘟疫 悟见讲</vt:lpstr>
      <vt:lpstr>天事人办除瘟疫 悟见讲</vt:lpstr>
      <vt:lpstr>天事人办除瘟疫 悟见讲</vt:lpstr>
      <vt:lpstr>天事人办除瘟疫 悟见讲</vt:lpstr>
      <vt:lpstr>天事人办除瘟疫 悟见讲</vt:lpstr>
      <vt:lpstr>天事人办除瘟疫 悟见讲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603</cp:revision>
  <dcterms:created xsi:type="dcterms:W3CDTF">2014-02-15T05:50:45Z</dcterms:created>
  <dcterms:modified xsi:type="dcterms:W3CDTF">2021-05-21T11:35:56Z</dcterms:modified>
  <cp:contentStatus/>
</cp:coreProperties>
</file>