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1"/>
  </p:notesMasterIdLst>
  <p:sldIdLst>
    <p:sldId id="333" r:id="rId2"/>
    <p:sldId id="334" r:id="rId3"/>
    <p:sldId id="342" r:id="rId4"/>
    <p:sldId id="341" r:id="rId5"/>
    <p:sldId id="340" r:id="rId6"/>
    <p:sldId id="339" r:id="rId7"/>
    <p:sldId id="337" r:id="rId8"/>
    <p:sldId id="338" r:id="rId9"/>
    <p:sldId id="331" r:id="rId10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134634F-F502-4CA6-A13D-FD89422A2687}" v="85" dt="2020-03-11T07:28:00.94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559" autoAdjust="0"/>
    <p:restoredTop sz="92649" autoAdjust="0"/>
  </p:normalViewPr>
  <p:slideViewPr>
    <p:cSldViewPr>
      <p:cViewPr varScale="1">
        <p:scale>
          <a:sx n="66" d="100"/>
          <a:sy n="66" d="100"/>
        </p:scale>
        <p:origin x="845" y="43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老兄 悟見" userId="d3c841b5715e98f1" providerId="LiveId" clId="{0134634F-F502-4CA6-A13D-FD89422A2687}"/>
    <pc:docChg chg="custSel delSld modSld sldOrd">
      <pc:chgData name="老兄 悟見" userId="d3c841b5715e98f1" providerId="LiveId" clId="{0134634F-F502-4CA6-A13D-FD89422A2687}" dt="2020-03-11T07:28:12.704" v="377" actId="47"/>
      <pc:docMkLst>
        <pc:docMk/>
      </pc:docMkLst>
      <pc:sldChg chg="modSp">
        <pc:chgData name="老兄 悟見" userId="d3c841b5715e98f1" providerId="LiveId" clId="{0134634F-F502-4CA6-A13D-FD89422A2687}" dt="2020-03-11T07:10:55.203" v="105" actId="207"/>
        <pc:sldMkLst>
          <pc:docMk/>
          <pc:sldMk cId="1732456307" sldId="333"/>
        </pc:sldMkLst>
        <pc:spChg chg="mod">
          <ac:chgData name="老兄 悟見" userId="d3c841b5715e98f1" providerId="LiveId" clId="{0134634F-F502-4CA6-A13D-FD89422A2687}" dt="2020-03-11T07:10:55.203" v="105" actId="207"/>
          <ac:spMkLst>
            <pc:docMk/>
            <pc:sldMk cId="1732456307" sldId="333"/>
            <ac:spMk id="3" creationId="{8BD122C8-B5F9-4086-B533-BFD893C2E8C4}"/>
          </ac:spMkLst>
        </pc:spChg>
      </pc:sldChg>
      <pc:sldChg chg="modSp">
        <pc:chgData name="老兄 悟見" userId="d3c841b5715e98f1" providerId="LiveId" clId="{0134634F-F502-4CA6-A13D-FD89422A2687}" dt="2020-03-11T07:12:25.233" v="143" actId="20577"/>
        <pc:sldMkLst>
          <pc:docMk/>
          <pc:sldMk cId="230654438" sldId="334"/>
        </pc:sldMkLst>
        <pc:spChg chg="mod">
          <ac:chgData name="老兄 悟見" userId="d3c841b5715e98f1" providerId="LiveId" clId="{0134634F-F502-4CA6-A13D-FD89422A2687}" dt="2020-03-11T07:12:25.233" v="143" actId="20577"/>
          <ac:spMkLst>
            <pc:docMk/>
            <pc:sldMk cId="230654438" sldId="334"/>
            <ac:spMk id="5" creationId="{00000000-0000-0000-0000-000000000000}"/>
          </ac:spMkLst>
        </pc:spChg>
      </pc:sldChg>
      <pc:sldChg chg="del">
        <pc:chgData name="老兄 悟見" userId="d3c841b5715e98f1" providerId="LiveId" clId="{0134634F-F502-4CA6-A13D-FD89422A2687}" dt="2020-03-11T07:28:12.704" v="377" actId="47"/>
        <pc:sldMkLst>
          <pc:docMk/>
          <pc:sldMk cId="3655295436" sldId="335"/>
        </pc:sldMkLst>
      </pc:sldChg>
      <pc:sldChg chg="del">
        <pc:chgData name="老兄 悟見" userId="d3c841b5715e98f1" providerId="LiveId" clId="{0134634F-F502-4CA6-A13D-FD89422A2687}" dt="2020-03-11T07:28:12.704" v="377" actId="47"/>
        <pc:sldMkLst>
          <pc:docMk/>
          <pc:sldMk cId="555089093" sldId="336"/>
        </pc:sldMkLst>
      </pc:sldChg>
      <pc:sldChg chg="modSp ord">
        <pc:chgData name="老兄 悟見" userId="d3c841b5715e98f1" providerId="LiveId" clId="{0134634F-F502-4CA6-A13D-FD89422A2687}" dt="2020-03-11T07:25:55.654" v="351" actId="207"/>
        <pc:sldMkLst>
          <pc:docMk/>
          <pc:sldMk cId="1861210327" sldId="337"/>
        </pc:sldMkLst>
        <pc:spChg chg="mod">
          <ac:chgData name="老兄 悟見" userId="d3c841b5715e98f1" providerId="LiveId" clId="{0134634F-F502-4CA6-A13D-FD89422A2687}" dt="2020-03-11T07:25:55.654" v="351" actId="207"/>
          <ac:spMkLst>
            <pc:docMk/>
            <pc:sldMk cId="1861210327" sldId="337"/>
            <ac:spMk id="5" creationId="{00000000-0000-0000-0000-000000000000}"/>
          </ac:spMkLst>
        </pc:spChg>
      </pc:sldChg>
      <pc:sldChg chg="modSp">
        <pc:chgData name="老兄 悟見" userId="d3c841b5715e98f1" providerId="LiveId" clId="{0134634F-F502-4CA6-A13D-FD89422A2687}" dt="2020-03-11T07:28:00.948" v="376" actId="207"/>
        <pc:sldMkLst>
          <pc:docMk/>
          <pc:sldMk cId="3127294985" sldId="338"/>
        </pc:sldMkLst>
        <pc:spChg chg="mod">
          <ac:chgData name="老兄 悟見" userId="d3c841b5715e98f1" providerId="LiveId" clId="{0134634F-F502-4CA6-A13D-FD89422A2687}" dt="2020-03-11T07:28:00.948" v="376" actId="207"/>
          <ac:spMkLst>
            <pc:docMk/>
            <pc:sldMk cId="3127294985" sldId="338"/>
            <ac:spMk id="5" creationId="{00000000-0000-0000-0000-000000000000}"/>
          </ac:spMkLst>
        </pc:spChg>
      </pc:sldChg>
      <pc:sldChg chg="modSp">
        <pc:chgData name="老兄 悟見" userId="d3c841b5715e98f1" providerId="LiveId" clId="{0134634F-F502-4CA6-A13D-FD89422A2687}" dt="2020-03-11T07:23:26.087" v="325" actId="27636"/>
        <pc:sldMkLst>
          <pc:docMk/>
          <pc:sldMk cId="3631425745" sldId="339"/>
        </pc:sldMkLst>
        <pc:spChg chg="mod">
          <ac:chgData name="老兄 悟見" userId="d3c841b5715e98f1" providerId="LiveId" clId="{0134634F-F502-4CA6-A13D-FD89422A2687}" dt="2020-03-11T07:23:26.087" v="325" actId="27636"/>
          <ac:spMkLst>
            <pc:docMk/>
            <pc:sldMk cId="3631425745" sldId="339"/>
            <ac:spMk id="5" creationId="{00000000-0000-0000-0000-000000000000}"/>
          </ac:spMkLst>
        </pc:spChg>
      </pc:sldChg>
      <pc:sldChg chg="modSp">
        <pc:chgData name="老兄 悟見" userId="d3c841b5715e98f1" providerId="LiveId" clId="{0134634F-F502-4CA6-A13D-FD89422A2687}" dt="2020-03-11T07:19:34.059" v="267" actId="207"/>
        <pc:sldMkLst>
          <pc:docMk/>
          <pc:sldMk cId="2103895131" sldId="340"/>
        </pc:sldMkLst>
        <pc:spChg chg="mod">
          <ac:chgData name="老兄 悟見" userId="d3c841b5715e98f1" providerId="LiveId" clId="{0134634F-F502-4CA6-A13D-FD89422A2687}" dt="2020-03-11T07:19:34.059" v="267" actId="207"/>
          <ac:spMkLst>
            <pc:docMk/>
            <pc:sldMk cId="2103895131" sldId="340"/>
            <ac:spMk id="5" creationId="{00000000-0000-0000-0000-000000000000}"/>
          </ac:spMkLst>
        </pc:spChg>
      </pc:sldChg>
      <pc:sldChg chg="modSp">
        <pc:chgData name="老兄 悟見" userId="d3c841b5715e98f1" providerId="LiveId" clId="{0134634F-F502-4CA6-A13D-FD89422A2687}" dt="2020-03-11T07:17:04.626" v="232" actId="207"/>
        <pc:sldMkLst>
          <pc:docMk/>
          <pc:sldMk cId="1230003264" sldId="341"/>
        </pc:sldMkLst>
        <pc:spChg chg="mod">
          <ac:chgData name="老兄 悟見" userId="d3c841b5715e98f1" providerId="LiveId" clId="{0134634F-F502-4CA6-A13D-FD89422A2687}" dt="2020-03-11T07:17:04.626" v="232" actId="207"/>
          <ac:spMkLst>
            <pc:docMk/>
            <pc:sldMk cId="1230003264" sldId="341"/>
            <ac:spMk id="5" creationId="{00000000-0000-0000-0000-000000000000}"/>
          </ac:spMkLst>
        </pc:spChg>
      </pc:sldChg>
      <pc:sldChg chg="modSp">
        <pc:chgData name="老兄 悟見" userId="d3c841b5715e98f1" providerId="LiveId" clId="{0134634F-F502-4CA6-A13D-FD89422A2687}" dt="2020-03-11T07:15:17.798" v="209" actId="207"/>
        <pc:sldMkLst>
          <pc:docMk/>
          <pc:sldMk cId="758861984" sldId="342"/>
        </pc:sldMkLst>
        <pc:spChg chg="mod">
          <ac:chgData name="老兄 悟見" userId="d3c841b5715e98f1" providerId="LiveId" clId="{0134634F-F502-4CA6-A13D-FD89422A2687}" dt="2020-03-11T07:15:17.798" v="209" actId="207"/>
          <ac:spMkLst>
            <pc:docMk/>
            <pc:sldMk cId="758861984" sldId="342"/>
            <ac:spMk id="5" creationId="{00000000-0000-0000-0000-000000000000}"/>
          </ac:spMkLst>
        </pc:spChg>
      </pc:sldChg>
    </pc:docChg>
  </pc:docChgLst>
  <pc:docChgLst>
    <pc:chgData name="老兄 悟見" userId="d3c841b5715e98f1" providerId="LiveId" clId="{CE52DCCE-139B-4943-A2BC-AA993C65172D}"/>
    <pc:docChg chg="custSel addSld modSld">
      <pc:chgData name="老兄 悟見" userId="d3c841b5715e98f1" providerId="LiveId" clId="{CE52DCCE-139B-4943-A2BC-AA993C65172D}" dt="2020-03-11T07:05:57.733" v="68" actId="14100"/>
      <pc:docMkLst>
        <pc:docMk/>
      </pc:docMkLst>
      <pc:sldChg chg="addSp delSp modSp">
        <pc:chgData name="老兄 悟見" userId="d3c841b5715e98f1" providerId="LiveId" clId="{CE52DCCE-139B-4943-A2BC-AA993C65172D}" dt="2020-03-11T07:05:57.733" v="68" actId="14100"/>
        <pc:sldMkLst>
          <pc:docMk/>
          <pc:sldMk cId="1732456307" sldId="333"/>
        </pc:sldMkLst>
        <pc:spChg chg="add mod">
          <ac:chgData name="老兄 悟見" userId="d3c841b5715e98f1" providerId="LiveId" clId="{CE52DCCE-139B-4943-A2BC-AA993C65172D}" dt="2020-03-11T07:05:57.733" v="68" actId="14100"/>
          <ac:spMkLst>
            <pc:docMk/>
            <pc:sldMk cId="1732456307" sldId="333"/>
            <ac:spMk id="3" creationId="{8BD122C8-B5F9-4086-B533-BFD893C2E8C4}"/>
          </ac:spMkLst>
        </pc:spChg>
        <pc:spChg chg="del mod">
          <ac:chgData name="老兄 悟見" userId="d3c841b5715e98f1" providerId="LiveId" clId="{CE52DCCE-139B-4943-A2BC-AA993C65172D}" dt="2020-03-11T07:05:27.988" v="67" actId="478"/>
          <ac:spMkLst>
            <pc:docMk/>
            <pc:sldMk cId="1732456307" sldId="333"/>
            <ac:spMk id="5" creationId="{00000000-0000-0000-0000-000000000000}"/>
          </ac:spMkLst>
        </pc:spChg>
      </pc:sldChg>
      <pc:sldChg chg="modSp">
        <pc:chgData name="老兄 悟見" userId="d3c841b5715e98f1" providerId="LiveId" clId="{CE52DCCE-139B-4943-A2BC-AA993C65172D}" dt="2020-03-11T07:03:29.537" v="15" actId="27636"/>
        <pc:sldMkLst>
          <pc:docMk/>
          <pc:sldMk cId="230654438" sldId="334"/>
        </pc:sldMkLst>
        <pc:spChg chg="mod">
          <ac:chgData name="老兄 悟見" userId="d3c841b5715e98f1" providerId="LiveId" clId="{CE52DCCE-139B-4943-A2BC-AA993C65172D}" dt="2020-03-11T07:03:29.537" v="15" actId="27636"/>
          <ac:spMkLst>
            <pc:docMk/>
            <pc:sldMk cId="230654438" sldId="334"/>
            <ac:spMk id="5" creationId="{00000000-0000-0000-0000-000000000000}"/>
          </ac:spMkLst>
        </pc:spChg>
      </pc:sldChg>
      <pc:sldChg chg="add">
        <pc:chgData name="老兄 悟見" userId="d3c841b5715e98f1" providerId="LiveId" clId="{CE52DCCE-139B-4943-A2BC-AA993C65172D}" dt="2020-03-11T07:02:52.851" v="2"/>
        <pc:sldMkLst>
          <pc:docMk/>
          <pc:sldMk cId="3655295436" sldId="335"/>
        </pc:sldMkLst>
      </pc:sldChg>
      <pc:sldChg chg="add">
        <pc:chgData name="老兄 悟見" userId="d3c841b5715e98f1" providerId="LiveId" clId="{CE52DCCE-139B-4943-A2BC-AA993C65172D}" dt="2020-03-11T07:02:54.915" v="3"/>
        <pc:sldMkLst>
          <pc:docMk/>
          <pc:sldMk cId="555089093" sldId="336"/>
        </pc:sldMkLst>
      </pc:sldChg>
      <pc:sldChg chg="add">
        <pc:chgData name="老兄 悟見" userId="d3c841b5715e98f1" providerId="LiveId" clId="{CE52DCCE-139B-4943-A2BC-AA993C65172D}" dt="2020-03-11T07:02:56.499" v="4"/>
        <pc:sldMkLst>
          <pc:docMk/>
          <pc:sldMk cId="1861210327" sldId="337"/>
        </pc:sldMkLst>
      </pc:sldChg>
      <pc:sldChg chg="modSp add">
        <pc:chgData name="老兄 悟見" userId="d3c841b5715e98f1" providerId="LiveId" clId="{CE52DCCE-139B-4943-A2BC-AA993C65172D}" dt="2020-03-11T07:04:22.871" v="33" actId="27636"/>
        <pc:sldMkLst>
          <pc:docMk/>
          <pc:sldMk cId="3127294985" sldId="338"/>
        </pc:sldMkLst>
        <pc:spChg chg="mod">
          <ac:chgData name="老兄 悟見" userId="d3c841b5715e98f1" providerId="LiveId" clId="{CE52DCCE-139B-4943-A2BC-AA993C65172D}" dt="2020-03-11T07:04:22.871" v="33" actId="27636"/>
          <ac:spMkLst>
            <pc:docMk/>
            <pc:sldMk cId="3127294985" sldId="338"/>
            <ac:spMk id="5" creationId="{00000000-0000-0000-0000-000000000000}"/>
          </ac:spMkLst>
        </pc:spChg>
      </pc:sldChg>
      <pc:sldChg chg="modSp add">
        <pc:chgData name="老兄 悟見" userId="d3c841b5715e98f1" providerId="LiveId" clId="{CE52DCCE-139B-4943-A2BC-AA993C65172D}" dt="2020-03-11T07:04:16.375" v="31" actId="27636"/>
        <pc:sldMkLst>
          <pc:docMk/>
          <pc:sldMk cId="3631425745" sldId="339"/>
        </pc:sldMkLst>
        <pc:spChg chg="mod">
          <ac:chgData name="老兄 悟見" userId="d3c841b5715e98f1" providerId="LiveId" clId="{CE52DCCE-139B-4943-A2BC-AA993C65172D}" dt="2020-03-11T07:04:16.375" v="31" actId="27636"/>
          <ac:spMkLst>
            <pc:docMk/>
            <pc:sldMk cId="3631425745" sldId="339"/>
            <ac:spMk id="5" creationId="{00000000-0000-0000-0000-000000000000}"/>
          </ac:spMkLst>
        </pc:spChg>
      </pc:sldChg>
      <pc:sldChg chg="modSp add">
        <pc:chgData name="老兄 悟見" userId="d3c841b5715e98f1" providerId="LiveId" clId="{CE52DCCE-139B-4943-A2BC-AA993C65172D}" dt="2020-03-11T07:04:07.702" v="27" actId="27636"/>
        <pc:sldMkLst>
          <pc:docMk/>
          <pc:sldMk cId="2103895131" sldId="340"/>
        </pc:sldMkLst>
        <pc:spChg chg="mod">
          <ac:chgData name="老兄 悟見" userId="d3c841b5715e98f1" providerId="LiveId" clId="{CE52DCCE-139B-4943-A2BC-AA993C65172D}" dt="2020-03-11T07:04:07.702" v="27" actId="27636"/>
          <ac:spMkLst>
            <pc:docMk/>
            <pc:sldMk cId="2103895131" sldId="340"/>
            <ac:spMk id="5" creationId="{00000000-0000-0000-0000-000000000000}"/>
          </ac:spMkLst>
        </pc:spChg>
      </pc:sldChg>
      <pc:sldChg chg="modSp add">
        <pc:chgData name="老兄 悟見" userId="d3c841b5715e98f1" providerId="LiveId" clId="{CE52DCCE-139B-4943-A2BC-AA993C65172D}" dt="2020-03-11T07:03:57.894" v="23" actId="27636"/>
        <pc:sldMkLst>
          <pc:docMk/>
          <pc:sldMk cId="1230003264" sldId="341"/>
        </pc:sldMkLst>
        <pc:spChg chg="mod">
          <ac:chgData name="老兄 悟見" userId="d3c841b5715e98f1" providerId="LiveId" clId="{CE52DCCE-139B-4943-A2BC-AA993C65172D}" dt="2020-03-11T07:03:57.894" v="23" actId="27636"/>
          <ac:spMkLst>
            <pc:docMk/>
            <pc:sldMk cId="1230003264" sldId="341"/>
            <ac:spMk id="5" creationId="{00000000-0000-0000-0000-000000000000}"/>
          </ac:spMkLst>
        </pc:spChg>
      </pc:sldChg>
      <pc:sldChg chg="modSp add">
        <pc:chgData name="老兄 悟見" userId="d3c841b5715e98f1" providerId="LiveId" clId="{CE52DCCE-139B-4943-A2BC-AA993C65172D}" dt="2020-03-11T07:03:40.657" v="19" actId="27636"/>
        <pc:sldMkLst>
          <pc:docMk/>
          <pc:sldMk cId="758861984" sldId="342"/>
        </pc:sldMkLst>
        <pc:spChg chg="mod">
          <ac:chgData name="老兄 悟見" userId="d3c841b5715e98f1" providerId="LiveId" clId="{CE52DCCE-139B-4943-A2BC-AA993C65172D}" dt="2020-03-11T07:03:40.657" v="19" actId="27636"/>
          <ac:spMkLst>
            <pc:docMk/>
            <pc:sldMk cId="758861984" sldId="342"/>
            <ac:spMk id="5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2020/3/11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1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1048602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1048603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557866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2020/3/11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2020/3/11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2020/3/11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2020/3/11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2020/3/11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2020/3/11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2020/3/11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2020/3/11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2020/3/11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2020/3/11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2020/3/11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2020/3/11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&#24735;&#35211;&#20449;&#31665;myoktw@gmail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CN" altLang="en-US" sz="36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天事人办除瘟疫</a:t>
            </a:r>
            <a:r>
              <a:rPr lang="zh-TW" altLang="en-US" sz="36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2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8BD122C8-B5F9-4086-B533-BFD893C2E8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4" y="205978"/>
            <a:ext cx="8208912" cy="4670027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</a:t>
            </a: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疫是什么意思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济公老师说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你们红尘这块小小土地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，就有这么多说不完的人心，难道这不是灾劫的起源吗？</a:t>
            </a:r>
            <a:endParaRPr lang="en-US" altLang="zh-CN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徒儿啊！ 这个「疫」是什么意思呢？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什么叫疫？ 就是急速的、很快的传染，一下子没办法去控制，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324563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CN" altLang="en-US" sz="36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天事人办除瘟疫</a:t>
            </a:r>
            <a:r>
              <a:rPr lang="zh-TW" altLang="en-US" sz="36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2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</a:t>
            </a: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这是一个劫</a:t>
            </a:r>
            <a:endParaRPr lang="en-US" altLang="zh-CN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济公老师说</a:t>
            </a:r>
            <a:endParaRPr lang="en-US" altLang="zh-CN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这是一个劫，听懂话吗？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不是平常的慢性病，​​不像电视每天看，慢慢吸收、慢慢中毒，这个是天降的灾劫，也是人造的祸因。 </a:t>
            </a:r>
            <a:endParaRPr lang="en-US" altLang="zh-CN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那我们要怎样去避除这样的灾劫呢？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要先调整自己的心性，遇到这灾劫，叫你不要恐慌，你真的会不恐慌吗？ 叫你去照顾病人，你敢去吗？会怕哦！</a:t>
            </a:r>
            <a:endParaRPr lang="en-US" altLang="zh-CN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06544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CN" altLang="en-US" sz="36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天事人办除瘟疫</a:t>
            </a:r>
            <a:r>
              <a:rPr lang="zh-TW" altLang="en-US" sz="36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2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68660"/>
            <a:ext cx="8208912" cy="4824536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三、新冠病毒人人怕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济公老师说</a:t>
            </a:r>
            <a:endParaRPr lang="en-US" altLang="zh-CN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我们在台上讲的「赴汤蹈火，在所不辞」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，但是要你真正去学习「南丁格尔」的精神时，你可能就会手软脚软哦！</a:t>
            </a:r>
            <a:endParaRPr lang="en-US" altLang="zh-CN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所以，我们要对那些医师、护士有敬意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，要替他们加油，同时我们也不要造成别人的困扰，要先把自己照顾好啊！</a:t>
            </a:r>
            <a:endParaRPr lang="en-US" altLang="zh-CN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588619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CN" altLang="en-US" sz="36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天事人办除瘟疫</a:t>
            </a:r>
            <a:r>
              <a:rPr lang="zh-TW" altLang="en-US" sz="36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2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</a:t>
            </a: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谁都保护不了谁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济公老师说</a:t>
            </a:r>
            <a:endParaRPr lang="en-US" altLang="zh-CN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我是天道弟子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，我来佛堂，老师就保佑我，徒啊！这样的想法对吗？</a:t>
            </a:r>
            <a:endParaRPr lang="en-US" altLang="zh-CN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你们要有智慧，这是人命关天的事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，当事情发生的时候，谁都保护不了谁，唯有自助，天才能够助，自爱别人才会爱你，听懂话吗？</a:t>
            </a:r>
            <a:endParaRPr lang="en-US" altLang="zh-CN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300032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CN" altLang="en-US" sz="36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天事人办除瘟疫</a:t>
            </a:r>
            <a:r>
              <a:rPr lang="zh-TW" altLang="en-US" sz="36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2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</a:t>
            </a: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爱惜自己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的性命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济公老师说</a:t>
            </a:r>
            <a:endParaRPr lang="en-US" altLang="zh-CN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你自己不爱惜自己没关系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，但是，你不要认为，我是老师的弟子，老师一定会照顾我，这是错误的观念</a:t>
            </a:r>
            <a:endParaRPr lang="en-US" altLang="zh-CN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你没有先帮助自己，为师也爱莫能助啊！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最基本的环境卫生有做到吗？现在正流行传染病，人家都在做清洁工作，你们也要起来动啊！</a:t>
            </a:r>
            <a:endParaRPr lang="en-US" altLang="zh-CN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038951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CN" altLang="en-US" sz="36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天事人办除瘟疫</a:t>
            </a:r>
            <a:r>
              <a:rPr lang="zh-TW" altLang="en-US" sz="36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2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六、瘟疫起因于因果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济公老师说</a:t>
            </a:r>
            <a:endParaRPr lang="en-US" altLang="zh-CN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你们要懂得观察事端，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为什么会发生这样的事？ 都是有因果关系，不然，无缘无故的；别人不会传染到，他为什么会被传染到？</a:t>
            </a:r>
            <a:endParaRPr lang="en-US" altLang="zh-CN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这是时机成熟了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，但是我们没有被传染到，也不能松懈呀！当然也不要太过慌张，重要的是安定自己的心，知道吗？ </a:t>
            </a:r>
            <a:endParaRPr lang="en-US" altLang="zh-CN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314257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CN" altLang="en-US" sz="36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天事人办除瘟疫</a:t>
            </a:r>
            <a:r>
              <a:rPr lang="zh-TW" altLang="en-US" sz="36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2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</a:t>
            </a: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善气冲天能化劫</a:t>
            </a:r>
            <a:endParaRPr lang="en-US" altLang="zh-CN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济公老师说</a:t>
            </a:r>
            <a:endParaRPr lang="en-US" altLang="zh-CN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上天降劫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不是一夕之间而有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，而是累积出来的，如果善气冲天，劫就会消除。</a:t>
            </a:r>
            <a:endParaRPr lang="en-US" altLang="zh-CN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徒儿啊！如果病魔来了，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我们要怎么去帮助众生呢？大家一定要有善念，只有善气冲天，才有可能化转劫数，</a:t>
            </a:r>
            <a:endParaRPr lang="en-US" altLang="zh-CN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CN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612103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CN" altLang="en-US" sz="36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天事人办除瘟疫</a:t>
            </a:r>
            <a:r>
              <a:rPr lang="zh-TW" altLang="en-US" sz="36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2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</a:t>
            </a: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更要去成全众生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济公老师说</a:t>
            </a:r>
            <a:endParaRPr lang="en-US" altLang="zh-CN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这时你们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更要去成全众生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，能够吃素的赶快吃素，能够求道的赶快求道，能够设佛堂的赶快设佛堂</a:t>
            </a:r>
            <a:endParaRPr lang="en-US" altLang="zh-CN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你要扛起渡化众生；到达彼岸的使命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，也有责任去安定民心，这才叫做「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天事人办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」嘛！</a:t>
            </a:r>
            <a:endParaRPr lang="en-US" altLang="zh-CN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272949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9" name="標題 1"/>
          <p:cNvSpPr>
            <a:spLocks noGrp="1"/>
          </p:cNvSpPr>
          <p:nvPr>
            <p:ph type="ctrTitle"/>
          </p:nvPr>
        </p:nvSpPr>
        <p:spPr>
          <a:xfrm>
            <a:off x="1043608" y="3376248"/>
            <a:ext cx="6120680" cy="1224136"/>
          </a:xfrm>
        </p:spPr>
        <p:txBody>
          <a:bodyPr>
            <a:normAutofit fontScale="90000"/>
          </a:bodyPr>
          <a:lstStyle/>
          <a:p>
            <a:br>
              <a:rPr lang="zh-TW" altLang="en-US" sz="4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dirty="0"/>
          </a:p>
        </p:txBody>
      </p:sp>
      <p:sp>
        <p:nvSpPr>
          <p:cNvPr id="1048600" name="副標題 2"/>
          <p:cNvSpPr>
            <a:spLocks noGrp="1"/>
          </p:cNvSpPr>
          <p:nvPr>
            <p:ph type="subTitle" idx="1"/>
          </p:nvPr>
        </p:nvSpPr>
        <p:spPr>
          <a:xfrm>
            <a:off x="611560" y="267494"/>
            <a:ext cx="8136904" cy="4608512"/>
          </a:xfrm>
        </p:spPr>
        <p:txBody>
          <a:bodyPr>
            <a:noAutofit/>
          </a:bodyPr>
          <a:lstStyle/>
          <a:p>
            <a:pPr algn="l"/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悟見信箱     </a:t>
            </a:r>
            <a:r>
              <a:rPr lang="en-US" altLang="zh-TW" sz="40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myoktw@gmail.com</a:t>
            </a:r>
            <a:endParaRPr lang="en-US" altLang="zh-TW" sz="4000" dirty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微信</a:t>
            </a:r>
            <a:r>
              <a:rPr lang="en-US" altLang="zh-TW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ID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</a:t>
            </a:r>
            <a:r>
              <a:rPr lang="en-US" altLang="zh-TW" sz="4000" dirty="0" err="1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</a:t>
            </a:r>
            <a:endParaRPr lang="en-US" altLang="zh-TW" sz="4000" dirty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天道文化網   </a:t>
            </a:r>
            <a:r>
              <a:rPr lang="en-US" altLang="zh-TW" sz="40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myoktw.com</a:t>
            </a:r>
          </a:p>
          <a:p>
            <a:pPr algn="l"/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天道講座</a:t>
            </a:r>
            <a:endParaRPr lang="en-US" altLang="zh-TW" sz="40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40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國際站 </a:t>
            </a:r>
            <a:r>
              <a:rPr lang="en-US" altLang="zh-TW" sz="40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y.myoktw.com</a:t>
            </a:r>
          </a:p>
          <a:p>
            <a:pPr algn="l"/>
            <a:r>
              <a:rPr lang="zh-TW" altLang="en-US" sz="40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大陸站 </a:t>
            </a:r>
            <a:r>
              <a:rPr lang="en-US" altLang="zh-TW" sz="40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u.myoktw.com</a:t>
            </a:r>
          </a:p>
        </p:txBody>
      </p:sp>
    </p:spTree>
    <p:extLst>
      <p:ext uri="{BB962C8B-B14F-4D97-AF65-F5344CB8AC3E}">
        <p14:creationId xmlns:p14="http://schemas.microsoft.com/office/powerpoint/2010/main" val="2631738531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2644</TotalTime>
  <Words>868</Words>
  <Application>Microsoft Office PowerPoint</Application>
  <PresentationFormat>如螢幕大小 (16:9)</PresentationFormat>
  <Paragraphs>48</Paragraphs>
  <Slides>9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9</vt:i4>
      </vt:variant>
    </vt:vector>
  </HeadingPairs>
  <TitlesOfParts>
    <vt:vector size="15" baseType="lpstr">
      <vt:lpstr>標楷體</vt:lpstr>
      <vt:lpstr>Arial</vt:lpstr>
      <vt:lpstr>Calibri</vt:lpstr>
      <vt:lpstr>Franklin Gothic Book</vt:lpstr>
      <vt:lpstr>Wingdings 2</vt:lpstr>
      <vt:lpstr>科技</vt:lpstr>
      <vt:lpstr>天事人办除瘟疫 悟见讲</vt:lpstr>
      <vt:lpstr>天事人办除瘟疫 悟见讲</vt:lpstr>
      <vt:lpstr>天事人办除瘟疫 悟见讲</vt:lpstr>
      <vt:lpstr>天事人办除瘟疫 悟见讲</vt:lpstr>
      <vt:lpstr>天事人办除瘟疫 悟见讲</vt:lpstr>
      <vt:lpstr>天事人办除瘟疫 悟见讲</vt:lpstr>
      <vt:lpstr>天事人办除瘟疫 悟见讲</vt:lpstr>
      <vt:lpstr>天事人办除瘟疫 悟见讲</vt:lpstr>
      <vt:lpstr>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602</cp:revision>
  <dcterms:created xsi:type="dcterms:W3CDTF">2014-02-15T05:50:45Z</dcterms:created>
  <dcterms:modified xsi:type="dcterms:W3CDTF">2020-03-11T07:28:17Z</dcterms:modified>
  <cp:contentStatus/>
</cp:coreProperties>
</file>