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341" r:id="rId2"/>
    <p:sldId id="346" r:id="rId3"/>
    <p:sldId id="345" r:id="rId4"/>
    <p:sldId id="344" r:id="rId5"/>
    <p:sldId id="343" r:id="rId6"/>
    <p:sldId id="342" r:id="rId7"/>
    <p:sldId id="336" r:id="rId8"/>
    <p:sldId id="337" r:id="rId9"/>
    <p:sldId id="338" r:id="rId10"/>
    <p:sldId id="339" r:id="rId11"/>
    <p:sldId id="340" r:id="rId12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悟見老兄" initials="悟見老兄" lastIdx="2" clrIdx="0">
    <p:extLst>
      <p:ext uri="{19B8F6BF-5375-455C-9EA6-DF929625EA0E}">
        <p15:presenceInfo xmlns:p15="http://schemas.microsoft.com/office/powerpoint/2012/main" userId="d3c841b5715e98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3421" autoAdjust="0"/>
  </p:normalViewPr>
  <p:slideViewPr>
    <p:cSldViewPr>
      <p:cViewPr varScale="1">
        <p:scale>
          <a:sx n="85" d="100"/>
          <a:sy n="85" d="100"/>
        </p:scale>
        <p:origin x="980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C2AE-9477-42B8-B8B4-4003DC3F4299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DD47-EA54-43B7-9BF6-A09CA48C2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1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6EFB7D30-6152-4307-A58E-046766A6853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FB7D30-6152-4307-A58E-046766A6853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各國疫情起慌亂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7F1CBD6-CAC8-4548-9359-6B5DC315B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502"/>
            <a:ext cx="786896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6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各國疫情起慌亂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四、趁現在趕快渡人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賢士現今尚有肉體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，趕緊渡人求道，渡眾生之靈性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渡人來聼班，聼課聼法會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看重眾生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﹑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看重慧命延續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看重每一個班程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看重每一個眾生。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339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各國疫情起慌亂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五、大家要做活菩薩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賢士當運用自己之妙智慧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，講道德，說仁義。做世間活佛、做活菩薩，救苦救難，做諸天仙佛之化身，行諸佛之大願。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如此各國之眾生皆有福氣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，而諸位 賢士皆可成就。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440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各國疫情起慌亂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793A70-24A4-4E04-BF2D-3CFFB26DF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6539"/>
            <a:ext cx="7560840" cy="474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0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各國疫情起慌亂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552585F-1721-4793-8C51-5EA2C41B7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9325"/>
            <a:ext cx="7685581" cy="47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8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各國疫情起慌亂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F2498DD-85FF-4035-B12F-029EA2C83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1759"/>
            <a:ext cx="7920880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5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各國疫情起慌亂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ED37270-3C06-468A-986C-F9C8B735D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9502"/>
            <a:ext cx="7555938" cy="45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3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各國疫情起慌亂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381AC15-0A66-4597-85EA-754C8A89C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494"/>
            <a:ext cx="771144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3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各國疫情起慌亂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一、各國災域起慌亂</a:t>
            </a:r>
            <a:endParaRPr lang="en-US" altLang="zh-TW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濟公老師說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平心養氣病不侵       各自秉持誠心矣      人云亦云非重要       重在修持定性矣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若不真誠來齋乞       各國災域起慌亂       修善之者留幾分       需更加功內德齊</a:t>
            </a:r>
          </a:p>
        </p:txBody>
      </p:sp>
    </p:spTree>
    <p:extLst>
      <p:ext uri="{BB962C8B-B14F-4D97-AF65-F5344CB8AC3E}">
        <p14:creationId xmlns:p14="http://schemas.microsoft.com/office/powerpoint/2010/main" val="153239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各國疫情起慌亂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二、人類遭劫的痛苦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無形的冤氣太重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，可使天崩地裂，使災難降臨，天搖地動，震得人類魂魄分散，恐慌恐懼，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人類的靈魂猶如脫殼之苦，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猶如魚之魚鱗被挖去之苦，猶如狐狸，猿猴各種動物被剝皮之苦。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413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各國疫情起慌亂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zh-TW" altLang="en-US" sz="39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三、業報現前遭劫難</a:t>
            </a:r>
          </a:p>
          <a:p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觀音菩薩説</a:t>
            </a:r>
          </a:p>
          <a:p>
            <a:r>
              <a:rPr lang="zh-TW" altLang="en-US" sz="39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生離死別之景</a:t>
            </a: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，處處可見</a:t>
            </a:r>
            <a:r>
              <a:rPr lang="en-US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不是上天不作美，冤源來自人心做祟。</a:t>
            </a:r>
            <a:endParaRPr lang="en-US" altLang="zh-TW" sz="3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9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一切皆是共業呀！</a:t>
            </a: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世間所有的災難，皆有共業所引冤業所致。</a:t>
            </a:r>
            <a:endParaRPr lang="en-US" altLang="zh-TW" sz="3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9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諸位賢士可否體會</a:t>
            </a: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，不願死的求生意志嗎？在那種叫天天不靈，叫地地不應，叫人聼不到。在這樣的情況下，諸位賢士能夠體會嗎？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4643942"/>
      </p:ext>
    </p:extLst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2987</TotalTime>
  <Words>419</Words>
  <Application>Microsoft Office PowerPoint</Application>
  <PresentationFormat>如螢幕大小 (16:9)</PresentationFormat>
  <Paragraphs>32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標楷體</vt:lpstr>
      <vt:lpstr>Arial</vt:lpstr>
      <vt:lpstr>Calibri</vt:lpstr>
      <vt:lpstr>Franklin Gothic Book</vt:lpstr>
      <vt:lpstr>Wingdings 2</vt:lpstr>
      <vt:lpstr>科技</vt:lpstr>
      <vt:lpstr>各國疫情起慌亂 悟見講</vt:lpstr>
      <vt:lpstr>各國疫情起慌亂 悟見講</vt:lpstr>
      <vt:lpstr>各國疫情起慌亂 悟見講</vt:lpstr>
      <vt:lpstr>各國疫情起慌亂 悟見講</vt:lpstr>
      <vt:lpstr>各國疫情起慌亂 悟見講</vt:lpstr>
      <vt:lpstr>各國疫情起慌亂 悟見講</vt:lpstr>
      <vt:lpstr>各國疫情起慌亂 悟見講</vt:lpstr>
      <vt:lpstr>各國疫情起慌亂 悟見講</vt:lpstr>
      <vt:lpstr>各國疫情起慌亂 悟見講</vt:lpstr>
      <vt:lpstr>各國疫情起慌亂 悟見講</vt:lpstr>
      <vt:lpstr>各國疫情起慌亂 悟見講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v345</dc:creator>
  <cp:lastModifiedBy>老兄 悟見</cp:lastModifiedBy>
  <cp:revision>674</cp:revision>
  <dcterms:created xsi:type="dcterms:W3CDTF">2014-02-15T05:50:45Z</dcterms:created>
  <dcterms:modified xsi:type="dcterms:W3CDTF">2021-05-17T08:28:23Z</dcterms:modified>
  <cp:contentStatus/>
</cp:coreProperties>
</file>