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台灣疫情可控制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台灣疫情可控制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觀音大士慈示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天降甘露滋大地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氣溫下降人清爽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台灣疫情可控制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須當感恩不驕傲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仙佛助化為主要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非是執政來處理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禍刧自有其定數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心發良善天救之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台灣疫情可控制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上下一心齊抗疫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觀音大士慈示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最苦前線之英雄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犧牲家庭護大眾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天上神明察得清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日後自有功果定 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替神佛執筆發文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亦有無形之功德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上下一心齊抗疫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疫情最終可穩定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台灣疫情可控制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病毒自是瘟神降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觀音大士慈示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人心良善天拯救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繼續造惡天收之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病毒自是瘟神降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接獲旨令來降災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各有因緣及果報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福德具足少遭殃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自私小德無福報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還須公正為大眾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台灣疫情可控制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有緣佛子勤修煉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觀音大士慈示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上天明理寸功記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若是有人自私利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難逃因果之定裁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瘟神亦會找上門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發揮大愛無擔憂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心存正念自保佑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有緣佛子勤修煉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功圓果滿可回天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以上執筆來示之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可以轉發供參考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3195</TotalTime>
  <Words>275</Words>
  <Application>Microsoft Office PowerPoint</Application>
  <PresentationFormat>如螢幕大小 (16:9)</PresentationFormat>
  <Paragraphs>46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台灣疫情可控制 悟見講</vt:lpstr>
      <vt:lpstr>台灣疫情可控制 悟見講</vt:lpstr>
      <vt:lpstr>台灣疫情可控制 悟見講</vt:lpstr>
      <vt:lpstr>台灣疫情可控制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675</cp:revision>
  <dcterms:created xsi:type="dcterms:W3CDTF">2014-02-15T05:50:45Z</dcterms:created>
  <dcterms:modified xsi:type="dcterms:W3CDTF">2021-06-08T11:25:20Z</dcterms:modified>
  <cp:contentStatus/>
</cp:coreProperties>
</file>