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6" r:id="rId2"/>
    <p:sldId id="338" r:id="rId3"/>
    <p:sldId id="340" r:id="rId4"/>
    <p:sldId id="339" r:id="rId5"/>
    <p:sldId id="337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台灣為何降瘟疫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910BDA41-618C-49FC-BA08-65C38C7B0D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48183"/>
            <a:ext cx="7992888" cy="4627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台灣為何降瘟疫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951" y="114663"/>
            <a:ext cx="8385481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2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一、庶民宜要多防疫 </a:t>
            </a:r>
            <a:endParaRPr lang="en-US" altLang="zh-TW" sz="32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關聖大天尊說</a:t>
            </a:r>
            <a:endParaRPr lang="en-US" altLang="zh-TW" sz="32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關聖大天尊開示             庶民宜要多防疫      疫情擴散剛開始       路上行人宜注意</a:t>
            </a:r>
          </a:p>
          <a:p>
            <a:pPr algn="l"/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天演汰換惡人意      存善去惡是天意      若要消疫消病疫      庶民齊要齋素祈</a:t>
            </a:r>
          </a:p>
          <a:p>
            <a:pPr algn="l"/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不可殺生造瘟疫      吾帝開示緊急示      齋戒沐浴素食味       消疫存清早疫離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台灣為何降瘟疫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2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二、疫情暴發是天機 </a:t>
            </a:r>
            <a:endParaRPr lang="en-US" altLang="zh-TW" sz="32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關聖大天尊說</a:t>
            </a:r>
            <a:endParaRPr lang="en-US" altLang="zh-TW" sz="32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疫情暴發是天機      留清去濁上帝機      宜防疫變不容情      衛生起居多注意</a:t>
            </a:r>
          </a:p>
          <a:p>
            <a:pPr algn="l"/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聚會不可超刻意      避免氣吐一米氣      此疫收煞惡孽矣      吾帝慈悲示藏機</a:t>
            </a:r>
          </a:p>
          <a:p>
            <a:pPr algn="l"/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二六之時即消疫      淨心防疫隨天意      不是上天無慈悲      瘟疫刀兵水火悲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台灣為何降瘟疫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2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三、葷食不沾避疫刼 </a:t>
            </a:r>
            <a:endParaRPr lang="en-US" altLang="zh-TW" sz="32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關聖大天尊說</a:t>
            </a:r>
            <a:endParaRPr lang="en-US" altLang="zh-TW" sz="32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吾帝開示請注意      武安宮内及外知      子時開始七日素      二六天數更加美</a:t>
            </a:r>
          </a:p>
          <a:p>
            <a:pPr algn="l"/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清素之區護法庇      吾請瘟神來收起      亦須庶民配契機      上至主委下委員</a:t>
            </a:r>
          </a:p>
          <a:p>
            <a:pPr algn="l"/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外至庶民善大德      不分高下齊守玄      葷食不沾避疫刼        瘟疫最愛葷食味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台灣為何降瘟疫 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2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四、收束惡人惡心果 </a:t>
            </a:r>
            <a:endParaRPr lang="en-US" altLang="zh-TW" sz="32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關聖大天尊說</a:t>
            </a:r>
            <a:endParaRPr lang="en-US" altLang="zh-TW" sz="32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收束惡人惡心果      廟會聚時不超刻      漸時不宜多人聚      祭拜不可葷食拜</a:t>
            </a:r>
          </a:p>
          <a:p>
            <a:pPr algn="l"/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鮮花素菓眾神愛      二六之日即消碍       日後再行誠心儀      疫退再請老師至</a:t>
            </a:r>
          </a:p>
          <a:p>
            <a:pPr algn="l"/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報恩上天慈悲機      獻上禮儀表心意      切記今日吾帝示      日後有事再開示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352304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2992</TotalTime>
  <Words>344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台灣為何降瘟疫 悟見講</vt:lpstr>
      <vt:lpstr>台灣為何降瘟疫 悟見講</vt:lpstr>
      <vt:lpstr>台灣為何降瘟疫 悟見講</vt:lpstr>
      <vt:lpstr>台灣為何降瘟疫 悟見講</vt:lpstr>
      <vt:lpstr>台灣為何降瘟疫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675</cp:revision>
  <dcterms:created xsi:type="dcterms:W3CDTF">2014-02-15T05:50:45Z</dcterms:created>
  <dcterms:modified xsi:type="dcterms:W3CDTF">2021-05-18T03:24:13Z</dcterms:modified>
  <cp:contentStatus/>
</cp:coreProperties>
</file>