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4" r:id="rId2"/>
    <p:sldId id="335" r:id="rId3"/>
    <p:sldId id="345" r:id="rId4"/>
    <p:sldId id="344" r:id="rId5"/>
    <p:sldId id="343" r:id="rId6"/>
    <p:sldId id="341" r:id="rId7"/>
    <p:sldId id="340" r:id="rId8"/>
    <p:sldId id="346" r:id="rId9"/>
    <p:sldId id="348" r:id="rId10"/>
    <p:sldId id="347" r:id="rId11"/>
    <p:sldId id="33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256582?lang=b5" TargetMode="External"/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5789?lang=b5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6?lang=b5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一、古人如何抗瘟疫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網路文章說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疫毒有傳染性，往往會導致大範圍的流行。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中國古人沒有現代醫學知識，他們沒有消毒水，沒有很好的設備，沒有防護服，甚至沒有口罩。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那麼，古人是怎樣理解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和怎樣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避疫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十、求道吃素免災殃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53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38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、黃帝內經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的說法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著名的中醫經典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黃帝內經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“正氣存內，邪不可幹”。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古人重德修心，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有仁、義、禮、智、信的“正人君子”標準，按照這個標準去要求自己做好人，正氣會越來越足，身體自然健康長壽。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能上身呢？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76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三、道家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陳摶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陳摶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，是唐末宋初間一代道家宗師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，在他的一篇傳世之作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心相篇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的緣由：“瘟亡不由運數，罵地咒天。”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人死於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不在人命運的定數之內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，是因爲人不敬神佛，不敬天地帶來的災難。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是人心不正招來的。</a:t>
            </a:r>
          </a:p>
        </p:txBody>
      </p:sp>
    </p:spTree>
    <p:extLst>
      <p:ext uri="{BB962C8B-B14F-4D97-AF65-F5344CB8AC3E}">
        <p14:creationId xmlns:p14="http://schemas.microsoft.com/office/powerpoint/2010/main" val="213722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四、元始天尊談瘟疫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元始天尊看到下界百姓感染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，致使四肢壯熱，手腳痠疼，頭痛眼花，五臟盛熱，猶如針刺一般，極其痛苦，難以進食，人們都在想着如何救治。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此時元始天尊說起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產生的原因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，原來下界的百姓久在人世，不敬神明，或怨天罵地，全無敬讓之心。或者心行曲意奉承，爲非作歹，造下罪業，致使感染疫疾，被疫毒所傷。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66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五、吃素敬神躲瘟疫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，應令全家斷絕五辛，說話輕言輕語，讓身心柔軟溫和，保持仁慈憐憫和歡悅，同時焚香祭祀天神，恢復與神明的溝通，懇請神明“改死留生”。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當人真的虔心敬神，轉誦經卷時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，瘟神會攝毒收瘟，繼而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停止流行。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36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619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七、古人重德避瘟疫</a:t>
            </a:r>
            <a:endParaRPr lang="en-US" altLang="zh-TW" sz="32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宋史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記載，國境內突發大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，衆多百姓受難，宋仁宗，誠摯地表達愧於奉天行道的天子職責，減少膳食，誠懼內省，查察自己的掌政是否違反人道？是否符合天道？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在宋仁宗寬厚爲民的親政下，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許多忠臣、賢良官吏都得到鼓舞，響應了仁政，最終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逐漸退去，京師轉危爲安。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57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瘟疫起因於殺業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</a:p>
          <a:p>
            <a:endParaRPr lang="zh-CN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46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古人如何抗瘟疫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、心善慈悲避灾殃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2645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2713</TotalTime>
  <Words>1044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  <vt:lpstr>古人如何抗瘟疫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629</cp:revision>
  <dcterms:created xsi:type="dcterms:W3CDTF">2014-02-15T05:50:45Z</dcterms:created>
  <dcterms:modified xsi:type="dcterms:W3CDTF">2021-05-14T01:22:51Z</dcterms:modified>
  <cp:contentStatus/>
</cp:coreProperties>
</file>