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4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加強防疫莫放鬆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舉世難安皆不寧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南極仙翁慈訓</a:t>
            </a:r>
          </a:p>
          <a:p>
            <a:pPr marL="36576" indent="0">
              <a:buNone/>
            </a:pP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北東西救群英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盡本事解疫情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人同舟忙不停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叟婦孺齊共鳴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末劫殘年世凋零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舉世難安皆不寧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滄海桑田何太平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災劫重重加疫病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加強防疫莫放鬆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世宇同遭此不幸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突變病毒舉世驚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需靠疫苗來保命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經濟衰退難維生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百業蕭條待復興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凡此不堪諸情景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世宇同遭此不幸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主因乃是造業重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貪嗔癡妄萬惡行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加強防疫莫放鬆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因果討報冤氣凝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殺害物命損生靈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因果討報冤氣凝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人為疏漏乃二因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確診群聚四呼應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細菌擴散如風輕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疫情嚴峻才清醒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奉勸世人勿懵懂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懺悔前愆勤立功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加強防疫莫放鬆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加強防疫莫放鬆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加強防疫莫放鬆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吾會庇佑賢善眾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時乃有限不再評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叩謝皇母護佛庭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9852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2965</TotalTime>
  <Words>239</Words>
  <Application>Microsoft Office PowerPoint</Application>
  <PresentationFormat>如螢幕大小 (16:9)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加強防疫莫放鬆 悟見講</vt:lpstr>
      <vt:lpstr>加強防疫莫放鬆 悟見講</vt:lpstr>
      <vt:lpstr>加強防疫莫放鬆 悟見講</vt:lpstr>
      <vt:lpstr>加強防疫莫放鬆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2021-06-10T07:33:24Z</dcterms:modified>
  <cp:contentStatus/>
</cp:coreProperties>
</file>