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32" r:id="rId2"/>
    <p:sldId id="340" r:id="rId3"/>
    <p:sldId id="339" r:id="rId4"/>
    <p:sldId id="338" r:id="rId5"/>
    <p:sldId id="337" r:id="rId6"/>
    <p:sldId id="336" r:id="rId7"/>
    <p:sldId id="335" r:id="rId8"/>
    <p:sldId id="334" r:id="rId9"/>
    <p:sldId id="333" r:id="rId10"/>
    <p:sldId id="327" r:id="rId11"/>
    <p:sldId id="331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70" d="100"/>
          <a:sy n="70" d="100"/>
        </p:scale>
        <p:origin x="725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B35078CA-D75A-4E54-98C0-4EBF1850C6ED}"/>
    <pc:docChg chg="custSel addSld modSld sldOrd">
      <pc:chgData name="老兄 悟見" userId="d3c841b5715e98f1" providerId="LiveId" clId="{B35078CA-D75A-4E54-98C0-4EBF1850C6ED}" dt="2020-04-01T07:19:19.760" v="506" actId="207"/>
      <pc:docMkLst>
        <pc:docMk/>
      </pc:docMkLst>
      <pc:sldChg chg="modSp mod ord">
        <pc:chgData name="老兄 悟見" userId="d3c841b5715e98f1" providerId="LiveId" clId="{B35078CA-D75A-4E54-98C0-4EBF1850C6ED}" dt="2020-04-01T07:18:07.846" v="478"/>
        <pc:sldMkLst>
          <pc:docMk/>
          <pc:sldMk cId="1471008347" sldId="327"/>
        </pc:sldMkLst>
        <pc:spChg chg="mod">
          <ac:chgData name="老兄 悟見" userId="d3c841b5715e98f1" providerId="LiveId" clId="{B35078CA-D75A-4E54-98C0-4EBF1850C6ED}" dt="2020-04-01T07:18:07.846" v="478"/>
          <ac:spMkLst>
            <pc:docMk/>
            <pc:sldMk cId="1471008347" sldId="327"/>
            <ac:spMk id="5" creationId="{00000000-0000-0000-0000-000000000000}"/>
          </ac:spMkLst>
        </pc:spChg>
      </pc:sldChg>
      <pc:sldChg chg="modSp mod">
        <pc:chgData name="老兄 悟見" userId="d3c841b5715e98f1" providerId="LiveId" clId="{B35078CA-D75A-4E54-98C0-4EBF1850C6ED}" dt="2020-04-01T07:19:19.760" v="506" actId="207"/>
        <pc:sldMkLst>
          <pc:docMk/>
          <pc:sldMk cId="2631738531" sldId="331"/>
        </pc:sldMkLst>
        <pc:spChg chg="mod">
          <ac:chgData name="老兄 悟見" userId="d3c841b5715e98f1" providerId="LiveId" clId="{B35078CA-D75A-4E54-98C0-4EBF1850C6ED}" dt="2020-04-01T07:19:19.760" v="506" actId="207"/>
          <ac:spMkLst>
            <pc:docMk/>
            <pc:sldMk cId="2631738531" sldId="331"/>
            <ac:spMk id="1048600" creationId="{00000000-0000-0000-0000-000000000000}"/>
          </ac:spMkLst>
        </pc:spChg>
      </pc:sldChg>
      <pc:sldChg chg="modSp mod ord">
        <pc:chgData name="老兄 悟見" userId="d3c841b5715e98f1" providerId="LiveId" clId="{B35078CA-D75A-4E54-98C0-4EBF1850C6ED}" dt="2020-04-01T07:10:11.902" v="139"/>
        <pc:sldMkLst>
          <pc:docMk/>
          <pc:sldMk cId="3728406994" sldId="332"/>
        </pc:sldMkLst>
        <pc:spChg chg="mod">
          <ac:chgData name="老兄 悟見" userId="d3c841b5715e98f1" providerId="LiveId" clId="{B35078CA-D75A-4E54-98C0-4EBF1850C6ED}" dt="2020-04-01T07:10:11.902" v="139"/>
          <ac:spMkLst>
            <pc:docMk/>
            <pc:sldMk cId="3728406994" sldId="332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B35078CA-D75A-4E54-98C0-4EBF1850C6ED}" dt="2020-04-01T07:17:14.425" v="436" actId="207"/>
        <pc:sldMkLst>
          <pc:docMk/>
          <pc:sldMk cId="2560909411" sldId="333"/>
        </pc:sldMkLst>
        <pc:spChg chg="mod">
          <ac:chgData name="老兄 悟見" userId="d3c841b5715e98f1" providerId="LiveId" clId="{B35078CA-D75A-4E54-98C0-4EBF1850C6ED}" dt="2020-04-01T07:17:14.425" v="436" actId="207"/>
          <ac:spMkLst>
            <pc:docMk/>
            <pc:sldMk cId="2560909411" sldId="333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B35078CA-D75A-4E54-98C0-4EBF1850C6ED}" dt="2020-04-01T07:16:36.875" v="426"/>
        <pc:sldMkLst>
          <pc:docMk/>
          <pc:sldMk cId="3510008960" sldId="334"/>
        </pc:sldMkLst>
        <pc:spChg chg="mod">
          <ac:chgData name="老兄 悟見" userId="d3c841b5715e98f1" providerId="LiveId" clId="{B35078CA-D75A-4E54-98C0-4EBF1850C6ED}" dt="2020-04-01T07:16:36.875" v="426"/>
          <ac:spMkLst>
            <pc:docMk/>
            <pc:sldMk cId="3510008960" sldId="334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B35078CA-D75A-4E54-98C0-4EBF1850C6ED}" dt="2020-04-01T07:15:09.849" v="336"/>
        <pc:sldMkLst>
          <pc:docMk/>
          <pc:sldMk cId="1764888566" sldId="335"/>
        </pc:sldMkLst>
        <pc:spChg chg="mod">
          <ac:chgData name="老兄 悟見" userId="d3c841b5715e98f1" providerId="LiveId" clId="{B35078CA-D75A-4E54-98C0-4EBF1850C6ED}" dt="2020-04-01T07:15:09.849" v="336"/>
          <ac:spMkLst>
            <pc:docMk/>
            <pc:sldMk cId="1764888566" sldId="335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B35078CA-D75A-4E54-98C0-4EBF1850C6ED}" dt="2020-04-01T07:14:13.028" v="282"/>
        <pc:sldMkLst>
          <pc:docMk/>
          <pc:sldMk cId="1259630797" sldId="336"/>
        </pc:sldMkLst>
        <pc:spChg chg="mod">
          <ac:chgData name="老兄 悟見" userId="d3c841b5715e98f1" providerId="LiveId" clId="{B35078CA-D75A-4E54-98C0-4EBF1850C6ED}" dt="2020-04-01T07:14:13.028" v="282"/>
          <ac:spMkLst>
            <pc:docMk/>
            <pc:sldMk cId="1259630797" sldId="336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B35078CA-D75A-4E54-98C0-4EBF1850C6ED}" dt="2020-04-01T07:13:21.056" v="242" actId="207"/>
        <pc:sldMkLst>
          <pc:docMk/>
          <pc:sldMk cId="1908575325" sldId="337"/>
        </pc:sldMkLst>
        <pc:spChg chg="mod">
          <ac:chgData name="老兄 悟見" userId="d3c841b5715e98f1" providerId="LiveId" clId="{B35078CA-D75A-4E54-98C0-4EBF1850C6ED}" dt="2020-04-01T07:13:21.056" v="242" actId="207"/>
          <ac:spMkLst>
            <pc:docMk/>
            <pc:sldMk cId="1908575325" sldId="33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B35078CA-D75A-4E54-98C0-4EBF1850C6ED}" dt="2020-04-01T07:12:42.138" v="232" actId="207"/>
        <pc:sldMkLst>
          <pc:docMk/>
          <pc:sldMk cId="2075323748" sldId="338"/>
        </pc:sldMkLst>
        <pc:spChg chg="mod">
          <ac:chgData name="老兄 悟見" userId="d3c841b5715e98f1" providerId="LiveId" clId="{B35078CA-D75A-4E54-98C0-4EBF1850C6ED}" dt="2020-04-01T07:12:42.138" v="232" actId="207"/>
          <ac:spMkLst>
            <pc:docMk/>
            <pc:sldMk cId="2075323748" sldId="33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B35078CA-D75A-4E54-98C0-4EBF1850C6ED}" dt="2020-04-01T07:11:57.321" v="219"/>
        <pc:sldMkLst>
          <pc:docMk/>
          <pc:sldMk cId="2041227589" sldId="339"/>
        </pc:sldMkLst>
        <pc:spChg chg="mod">
          <ac:chgData name="老兄 悟見" userId="d3c841b5715e98f1" providerId="LiveId" clId="{B35078CA-D75A-4E54-98C0-4EBF1850C6ED}" dt="2020-04-01T07:11:57.321" v="219"/>
          <ac:spMkLst>
            <pc:docMk/>
            <pc:sldMk cId="2041227589" sldId="33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B35078CA-D75A-4E54-98C0-4EBF1850C6ED}" dt="2020-04-01T07:11:07.077" v="180"/>
        <pc:sldMkLst>
          <pc:docMk/>
          <pc:sldMk cId="2897380661" sldId="340"/>
        </pc:sldMkLst>
        <pc:spChg chg="mod">
          <ac:chgData name="老兄 悟見" userId="d3c841b5715e98f1" providerId="LiveId" clId="{B35078CA-D75A-4E54-98C0-4EBF1850C6ED}" dt="2020-04-01T07:11:07.077" v="180"/>
          <ac:spMkLst>
            <pc:docMk/>
            <pc:sldMk cId="2897380661" sldId="34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冤欠借瘟疫索命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一、冤亲阻挡仙佛救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诸天圣佛皆下降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世界各处消灾忙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武汉冠状病毒猖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哀鸿遍野人心惶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一息尚存重病样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病入膏肓苦难当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药丹救世解重创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来回奔波遭阻挡</a:t>
            </a:r>
          </a:p>
          <a:p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8406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冤欠借瘟疫索命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十、平心养气病不侵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各自秉持诚心矣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人云亦云非重要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重在修持定性矣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若不真诚来斋乞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各国灾域起慌乱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修善之者留几分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需更加功内德齐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悟見信箱      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345mp3@gmail.com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myok.eu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冤欠借瘟疫索命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二、冤欠不满又嚣张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业障不满又嚣张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不让佛仙救原郎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只好与他谈判讲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善功弥补且回向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如此总算不再挡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顺利解救世贤良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撑控疫情不扩张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须靠世人齐力帮</a:t>
            </a:r>
          </a:p>
          <a:p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7380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冤欠借瘟疫索命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三、消冤解孽避灾殃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消冤解孽避灾殃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正知正见心善良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止于至善且流长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耳提面命心声扬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期盼贤徒能明详</a:t>
            </a:r>
          </a:p>
          <a:p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122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冤欠借瘟疫索命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四、天时紧急冤欠急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为什么现世报这么厉害、这么狠？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因为天时太紧急了，为师不是在骗你们。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你的功德，若不够还人家，这怎么办？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上天是大公无私的，俗语说：「冤有头债有主，法律主关圣帝君，伏魔不伏冤」，这个冤伏得了吗？ 本来有借就有还，有欠就要算得清。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5323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冤欠借瘟疫索命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五、业力该了都要了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该了都要了，要了才能清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，没了要靠为师担，会清吗？ 你欠人钱，人替你还，你是不是依旧欠人钱？ 你要靠你自己去还，你了了你就清，不再欠人。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所以一切都是命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，我们都要去承受，欢喜的去接受，欢喜的走完人生旅途。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8575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冤欠借瘟疫索命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六、冤亲索命不留情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细菌疾病缠不停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污染河道与水源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空气传播乃媒介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加上人畜互传染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并发症状又一桩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时好时坏难避免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兽类异体毒菌染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苦痛非常毒非凡</a:t>
            </a:r>
          </a:p>
          <a:p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9630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冤欠借瘟疫索命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七、药石罔效难医疗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药石罔效难医疗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人类一染难救援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死伤无数难康复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疫情倍增发病难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呕吐腹泻又脱水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持续发烧日拖延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病入膏肓难得救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七人之中一死难</a:t>
            </a:r>
          </a:p>
          <a:p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4888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冤欠借瘟疫索命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八、唯独吃素可避免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呻吟痛苦又哀嚎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哭天喊地又泪涟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隔离病患免感染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众人远离避一边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此番情景即呈现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大街小巷苦连天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有者身痒抓不停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愈抓愈痒苦难言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唯独吃素可避免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免去毒素与毒菌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平安昌泰体健康</a:t>
            </a:r>
          </a:p>
          <a:p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0008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冤欠借瘟疫索命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九、仙佛先救修道人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头上的光最大的先救，光小的慢救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 仙佛有分别对待心，或见死不救 ，是因为现在是三期末刼大清算，头上的光比较大的，表示比较诚心，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内德外功修的比较好，三不离外，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学修讲办行，财施，法施，无畏施三施并进，做的比较多比较好的自然德性较大，先得救也是因果使然啊！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090941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2711</TotalTime>
  <Words>912</Words>
  <Application>Microsoft Office PowerPoint</Application>
  <PresentationFormat>如螢幕大小 (16:9)</PresentationFormat>
  <Paragraphs>58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冤欠借瘟疫索命 悟見講</vt:lpstr>
      <vt:lpstr>冤欠借瘟疫索命 悟見講</vt:lpstr>
      <vt:lpstr>冤欠借瘟疫索命 悟見講</vt:lpstr>
      <vt:lpstr>冤欠借瘟疫索命 悟見講</vt:lpstr>
      <vt:lpstr>冤欠借瘟疫索命 悟見講</vt:lpstr>
      <vt:lpstr>冤欠借瘟疫索命 悟見講</vt:lpstr>
      <vt:lpstr>冤欠借瘟疫索命 悟見講</vt:lpstr>
      <vt:lpstr>冤欠借瘟疫索命 悟見講</vt:lpstr>
      <vt:lpstr>冤欠借瘟疫索命 悟見講</vt:lpstr>
      <vt:lpstr>冤欠借瘟疫索命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605</cp:revision>
  <dcterms:created xsi:type="dcterms:W3CDTF">2014-02-15T05:50:45Z</dcterms:created>
  <dcterms:modified xsi:type="dcterms:W3CDTF">2020-04-01T07:19:27Z</dcterms:modified>
  <cp:contentStatus/>
</cp:coreProperties>
</file>