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俯視人間傳疫瘟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一、俯視人間傳疫瘟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觀音大士慈訓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俯視人間傳疫瘟    天職人員抱精神    逢此疫情仍精進    內外提昇資糧存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以境為師做覺悟    天下溺矣援手伸    充實內外盡本分    天必護佑聖職人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俯視人間傳疫瘟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二、誠心懺悔日貫徹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觀音大士慈訓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內修功夫品德養    道化家庭禮先臻    探賾索隱細參悟    道學充實須行深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修行功課莫鬆懈    誦經叩首秉真心    誠心懺悔日貫徹    三寶迴光見真人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俯視人間傳疫瘟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三、勸化茹素力推廣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觀音大士慈訓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所學實踐日常裡    生命展現道之尊    順應天時謹外辦    慎嚴防疫學護身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保護自己觀念有    更為道場教道親    勸化茹素力推廣    不造惡業種善根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俯視人間傳疫瘟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四、明師一指入聖門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觀音大士慈訓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效聖法賢重涵養    繼志述事有方針    慈悲心田懷大愛    主動關懷渡緣人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爾等幸遇白陽會    明師一指入聖門    聞道修辦實殊勝    立愿天職擔在身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俯視人間傳疫瘟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五、上合天心懷感恩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觀音大士慈訓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白陽弟子菩薩愿    上合天心懷感恩    志為生民而立命    萬世太平傳福音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盼眾賢士盡心力    越挫越勇使命奔    言此不判止玉管    辭叩母駕返瑤琳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2943</TotalTime>
  <Words>317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俯視人間傳疫瘟 悟見講</vt:lpstr>
      <vt:lpstr>俯視人間傳疫瘟 悟見講</vt:lpstr>
      <vt:lpstr>俯視人間傳疫瘟 悟見講</vt:lpstr>
      <vt:lpstr>俯視人間傳疫瘟 悟見講</vt:lpstr>
      <vt:lpstr>俯視人間傳疫瘟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674</cp:revision>
  <dcterms:created xsi:type="dcterms:W3CDTF">2014-02-15T05:50:45Z</dcterms:created>
  <dcterms:modified xsi:type="dcterms:W3CDTF">2021-06-02T05:41:14Z</dcterms:modified>
  <cp:contentStatus/>
</cp:coreProperties>
</file>