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7" r:id="rId2"/>
    <p:sldId id="336" r:id="rId3"/>
    <p:sldId id="338" r:id="rId4"/>
    <p:sldId id="340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仙佛談瘟疫後果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一、作惡多端先收束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先掃下等人、沒有求過道的人、還有作惡多端的人。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累世的冤親債主加上瘟神配合先掃一層，這還不是最嚴重的。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有修道的人，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保證一定不會得到嗎？不一定。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仙佛談瘟疫後果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二、留一個身心清淨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第一批刷掉了，還有第二批、第三批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，佛講過十個留一個，那一個，就是身心清淨功德圓滿的法身菩薩。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如果你能做到這樣，瘟疫跟你無關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，地水火風你都躲得過，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仙佛談瘟疫後果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三、只有懺悔是生路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现在只有懺悔，沒有第二條路。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你的冤親債主會跟老師說：你不要管了。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不是老師不慈悲，業力的強大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，加上眾生惡緣惡業的形成，老師說這不是最嚴重的。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仙佛談瘟疫後果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四、眾生如何忏悔？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徒兒會不會磕懺悔頭呢？老師教您 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「作揖、跪， 明明上帝十叩首，愚夫愚婦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○○○六萬多年來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，身口意業及所有無明，造作無邊的罪孽，無邊的罪業，無邊的惡業，無邊的罪過錯，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一併叩求 老母大慈大悲赦罪容寬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，凡人的愚痴造成這些冤親債主的痛苦折磨，我今天在 老母的蓮前求懺悔，請 老母慈悲作主，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我現在真誠的懺悔，永不再犯，一千叩首。」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仙佛談瘟疫後果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五、瘟疫下濟公勸吃素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戒殺放生壽命延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，慈悲養性可成仙。凶殘害命者必會夭病，唯有戒戒放生的人有福，天災人禍如此多，皆因殺生太多。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没有吃素的人，要學吃素，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453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仙佛談瘟疫後果 悟見講</vt:lpstr>
      <vt:lpstr>仙佛談瘟疫後果 悟見講</vt:lpstr>
      <vt:lpstr>仙佛談瘟疫後果 悟見講</vt:lpstr>
      <vt:lpstr>仙佛談瘟疫後果 悟見講</vt:lpstr>
      <vt:lpstr>仙佛談瘟疫後果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2021-05-28T07:57:01Z</dcterms:modified>
  <cp:contentStatus/>
</cp:coreProperties>
</file>