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352" r:id="rId2"/>
    <p:sldId id="345" r:id="rId3"/>
    <p:sldId id="353" r:id="rId4"/>
    <p:sldId id="357" r:id="rId5"/>
    <p:sldId id="337" r:id="rId6"/>
    <p:sldId id="355" r:id="rId7"/>
    <p:sldId id="346" r:id="rId8"/>
    <p:sldId id="351" r:id="rId9"/>
    <p:sldId id="349" r:id="rId10"/>
    <p:sldId id="356" r:id="rId11"/>
    <p:sldId id="350" r:id="rId12"/>
    <p:sldId id="354" r:id="rId13"/>
    <p:sldId id="348" r:id="rId14"/>
    <p:sldId id="358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43" autoAdjust="0"/>
    <p:restoredTop sz="92649" autoAdjust="0"/>
  </p:normalViewPr>
  <p:slideViewPr>
    <p:cSldViewPr>
      <p:cViewPr varScale="1">
        <p:scale>
          <a:sx n="84" d="100"/>
          <a:sy n="84" d="100"/>
        </p:scale>
        <p:origin x="812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仙佛治瘟不一般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、瘟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疫起因於殺生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世间种种灾劫，皆因杀害众生所引起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，是自己所造成，非关他人，只要一心忏悔己之谬误，及早回头，娘即令诸瘟神，收回所放之病毒，让这个地球，恢复原来清净之地也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口腹之欲宜素食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为何残忍杀众生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瘟神执法娘应允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只收心肠不善人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7455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仙佛治瘟不一般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善气格天佛助帮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慈悲义行善功广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消冤解孽避灾殃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正知正见心善良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止于至善且流长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善气格天佛助帮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消灾解厄保无恙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耳提面命心声扬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期盼贤徒能明详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7493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仙佛治瘟不一般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善气冲天劫会消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上天降劫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不是一夕之间而有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，而是累积出来的，如果善气冲天，劫就会消除。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徒儿啊！如果病魔来了，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我们要怎么去帮助众生呢？大家一定要有善念，只有善气冲天，才有可能化转劫数，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0281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仙佛治瘟不一般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十二、渡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众生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求道吃素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这时你们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更要去成全众生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，能够吃素的赶快吃素，能够求道的赶快求道，能够设佛堂的赶快设佛堂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你要扛起渡化众生；到达彼岸的使命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，也有责任去安定民心，这才叫做「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天事人办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」嘛！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8634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仙佛治瘟不一般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持齋祈求能消災</a:t>
            </a:r>
            <a:endParaRPr lang="zh-CN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平心养气病不侵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各自秉持诚心矣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人云亦云非重要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重在修持定性矣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若不真诚来斋乞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各国灾域起慌乱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修善之者留几分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需更加功内德齐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4770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仙佛治瘟不一般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训语慈悲早泄露</a:t>
            </a:r>
            <a:endParaRPr lang="zh-CN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天下哀嚎人心荒          倒地不起怨何方          训语慈悲早泄露         可惜众徒迷茫心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傻徒儿啊，还在迷昧不当一回事吗？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灾劫已经深入人间各地了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现在不赶快修办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，劝化世人觉醒，难保下一个不会是徒儿啊，世事难预料，人命难掌握，能脱灾劫事，唯有行道好！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2551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仙佛治瘟不一般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二、目前還沒特效藥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细菌疾病缠不停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空气传播乃媒介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并发症状又一桩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苦痛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非常毒非凡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药石罔效难医疗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人类一染难救援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死伤无数难康复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疫情倍增发病难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704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仙佛治瘟不一般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隔离病患免感染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持续发烧日拖延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病入膏肓难得救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此番情景即呈现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大街小巷苦连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呻吟痛苦又哀嚎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哭天喊地又泪涟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隔离病患免感染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众人远离避一边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03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仙佛治瘟不一般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四、防護動作要做好</a:t>
            </a:r>
            <a:endParaRPr lang="zh-CN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公德之心当提倡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居家隔离守规章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咳嗽喷嚏礼崇尚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衣袖纸巾细菌挡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门环手把消毒常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克除病菌之温床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运动健身抗体强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病毒不侵保安康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4663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如何預防新病毒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、吃肉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容易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染病毒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世人受先人之影响，均以吃肉为满足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，殊不知「肉很毒」，尤其是山产之动物，身上经常有什多之病毒藏焉！ 不可不注意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芸芸苍生之坚持吃肉，皆因「口腹之欲」所害，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以致​​于被病毒所感染，甚至于丧失了宝贵之生命，这又是为何？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5374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仙佛治瘟不一般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六、求道吃素免災殃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所以要入避難之雲城，最基本的條件要有求道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，有眞修行，還要清口茹素，因為清口茹素，就是斬斷－切跟衆生的惡緣，再加上行功了愿，修身養性，才能脱劫，逢凶化吉。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身中剧毒无药医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惟独吃素可避免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免去毒素与毒菌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平安昌泰体健康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0360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仙佛治瘟不一般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七、將來病毒會很多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為師要你們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，没有吃素的人，要學吃素，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為師跟你們說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，在不久的將來，细菌會很多，如果你没有真正好的抵抗力的話，你會犧牲在這一場的浩劫當中。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這個劫數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，才剛剛起步而已，所以你們要好好保重啊！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692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仙佛治瘟不一般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八、瘟疫傳遍全世界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這瘟疫將要傳遍，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但還有多少人沒有吃素，吃素之人，慈悲心的流露，才是最重要的事。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所有的劫難歷歷在目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，乃是要啟示賢士們，速速看破，修道行善，時時抱道奉行，咱們不畏苦、不畏難，勇往直前。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7205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仙佛治瘟不一般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九、奉勸世人莫殺生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岳法律主说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武漢肺炎疫情重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四海各地皆哀鴻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諸佛救災志一同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煉丹煉葯加持中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冤聲戾氣瀰半空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前世傷害我深重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手持令旗要你命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今生註定來相逢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奉勸世人莫殺生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修身培德養善性     建功立德果碩豐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消災解厄化大同</a:t>
            </a:r>
            <a:endParaRPr lang="zh-TW" altLang="en-US" sz="3600" dirty="0"/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411022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3258</TotalTime>
  <Words>1214</Words>
  <Application>Microsoft Office PowerPoint</Application>
  <PresentationFormat>如螢幕大小 (16:9)</PresentationFormat>
  <Paragraphs>74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標楷體</vt:lpstr>
      <vt:lpstr>Arial</vt:lpstr>
      <vt:lpstr>Calibri</vt:lpstr>
      <vt:lpstr>Franklin Gothic Book</vt:lpstr>
      <vt:lpstr>Wingdings 2</vt:lpstr>
      <vt:lpstr>科技</vt:lpstr>
      <vt:lpstr>仙佛治瘟不一般 悟见讲</vt:lpstr>
      <vt:lpstr>仙佛治瘟不一般 悟见讲</vt:lpstr>
      <vt:lpstr>仙佛治瘟不一般 悟见讲</vt:lpstr>
      <vt:lpstr>仙佛治瘟不一般 悟见讲</vt:lpstr>
      <vt:lpstr>如何預防新病毒 悟見講</vt:lpstr>
      <vt:lpstr>仙佛治瘟不一般 悟见讲</vt:lpstr>
      <vt:lpstr>仙佛治瘟不一般 悟见讲</vt:lpstr>
      <vt:lpstr>仙佛治瘟不一般 悟见讲</vt:lpstr>
      <vt:lpstr>仙佛治瘟不一般 悟见讲</vt:lpstr>
      <vt:lpstr>仙佛治瘟不一般 悟见讲</vt:lpstr>
      <vt:lpstr>仙佛治瘟不一般 悟见讲</vt:lpstr>
      <vt:lpstr>仙佛治瘟不一般 悟见讲</vt:lpstr>
      <vt:lpstr>仙佛治瘟不一般 悟见讲</vt:lpstr>
      <vt:lpstr>仙佛治瘟不一般 悟见讲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683</cp:revision>
  <dcterms:created xsi:type="dcterms:W3CDTF">2014-02-15T05:50:45Z</dcterms:created>
  <dcterms:modified xsi:type="dcterms:W3CDTF">2021-06-01T06:09:49Z</dcterms:modified>
  <cp:contentStatus/>
</cp:coreProperties>
</file>