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52" r:id="rId2"/>
    <p:sldId id="345" r:id="rId3"/>
    <p:sldId id="353" r:id="rId4"/>
    <p:sldId id="357" r:id="rId5"/>
    <p:sldId id="337" r:id="rId6"/>
    <p:sldId id="355" r:id="rId7"/>
    <p:sldId id="346" r:id="rId8"/>
    <p:sldId id="351" r:id="rId9"/>
    <p:sldId id="349" r:id="rId10"/>
    <p:sldId id="356" r:id="rId11"/>
    <p:sldId id="350" r:id="rId12"/>
    <p:sldId id="354" r:id="rId13"/>
    <p:sldId id="348" r:id="rId14"/>
    <p:sldId id="358" r:id="rId15"/>
    <p:sldId id="33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3" autoAdjust="0"/>
    <p:restoredTop sz="92649" autoAdjust="0"/>
  </p:normalViewPr>
  <p:slideViewPr>
    <p:cSldViewPr>
      <p:cViewPr varScale="1">
        <p:scale>
          <a:sx n="88" d="100"/>
          <a:sy n="88" d="100"/>
        </p:scale>
        <p:origin x="691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345mp3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疫起因於殺生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455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正知正见心善良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止于至善且流长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耳提面命心声扬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期盼贤徒能明详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49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善气冲天劫会消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0281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十二、渡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这时你们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更要去成全众生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，能够吃素的赶快吃素，能够求道的赶快求道，能够设佛堂的赶快设佛堂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你要扛起渡化众生；到达彼岸的使命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，也有责任去安定民心，这才叫做「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天事人办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」嘛！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8634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持齋祈求能消災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770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训语慈悲早泄露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    倒地不起怨何方          训语慈悲早泄露         可惜众徒迷茫心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傻徒儿啊，还在迷昧不当一回事吗？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灾劫已经深入人间各地了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现在不赶快修办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，劝化世人觉醒，难保下一个不会是徒儿啊，世事难预料，人命难掌握，能脱灾劫事，唯有行道好！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255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345mp3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myok.eu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二、目前還沒特效藥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空气传播乃媒介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苦痛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非常毒非凡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人类一染难救援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死伤无数难康复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疫情倍增发病难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病入膏肓难得救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大街小巷苦连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隔离病患免感染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众人远离避一边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03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四、防護動作要做好</a:t>
            </a:r>
            <a:endParaRPr lang="zh-CN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公德之心当提倡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居家隔离守规章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咳嗽喷嚏礼崇尚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衣袖纸巾细菌挡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门环手把消毒常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克除病菌之温床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运动健身抗体强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病毒不侵保安康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4663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如何預防新病毒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、吃肉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容易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，殊不知「肉很毒」，尤其是山产之动物，身上经常有什多之病毒藏焉！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5374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六、求道吃素免災殃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3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七、將來病毒會很多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69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八、瘟疫傳遍全世界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但還有多少人沒有吃素，吃素之人，慈悲心的流露，才是最重要的事。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7205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仙佛治瘟不一般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武漢肺炎疫情重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四海各地皆哀鴻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諸佛救災志一同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煉丹煉葯加持中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/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411022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3234</TotalTime>
  <Words>1250</Words>
  <Application>Microsoft Office PowerPoint</Application>
  <PresentationFormat>如螢幕大小 (16:9)</PresentationFormat>
  <Paragraphs>82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標楷體</vt:lpstr>
      <vt:lpstr>Arial</vt:lpstr>
      <vt:lpstr>Calibri</vt:lpstr>
      <vt:lpstr>Franklin Gothic Book</vt:lpstr>
      <vt:lpstr>Wingdings 2</vt:lpstr>
      <vt:lpstr>科技</vt:lpstr>
      <vt:lpstr>仙佛治瘟不一般 悟见讲</vt:lpstr>
      <vt:lpstr>仙佛治瘟不一般 悟见讲</vt:lpstr>
      <vt:lpstr>仙佛治瘟不一般 悟见讲</vt:lpstr>
      <vt:lpstr>仙佛治瘟不一般 悟见讲</vt:lpstr>
      <vt:lpstr>如何預防新病毒 悟見講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仙佛治瘟不一般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682</cp:revision>
  <dcterms:created xsi:type="dcterms:W3CDTF">2014-02-15T05:50:45Z</dcterms:created>
  <dcterms:modified xsi:type="dcterms:W3CDTF">2020-04-28T04:42:10Z</dcterms:modified>
  <cp:contentStatus/>
</cp:coreProperties>
</file>