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仙佛再談瘟疫何時解？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一、加功內德瘟疫除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庚子年初起瘟疫     眾生惶惶無所依     一波瘟疫起風暴      皆因人心不修持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毀佛殺生乃起因      破壞山川和五嶽     觸怒神祈滅人跡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修善之者留幾分      需更加功內德齊       各國災域起慌亂      經濟蕭條難維持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仙佛再談瘟疫何時解？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二、懺悔吃素瘟疫除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天災人禍如此多，皆因殺生太多。你吃它半斤，就要還它八兩。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三官經說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世人殺生害命，罪積如山，若不早日猛心回頭，清靜齋戒，懺悔改過，則三災八難其劫難逃。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仙佛再談瘟疫何時解？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三、眾生消業瘟疫除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業障不滿又囂張    不讓佛仙救原郎    只好與他談判講     善功彌補且迴向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如此總算不再擋     順利解救世賢良    撐控疫情不擴張     須靠世人齊力幫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仙佛再談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瘟疫何時解？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四、消冤解孽瘟疫除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慈悲義行善功廣    消冤解孽避災殃    正知正見心善良      止於至善且流長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善氣格天佛助幫     消災解厄保無恙     耳提面命心聲揚    期盼賢徒能明詳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2970</TotalTime>
  <Words>266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仙佛再談瘟疫何時解？</vt:lpstr>
      <vt:lpstr>仙佛再談瘟疫何時解？</vt:lpstr>
      <vt:lpstr>仙佛再談瘟疫何時解？</vt:lpstr>
      <vt:lpstr>仙佛再談瘟疫何時解？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685</cp:revision>
  <dcterms:created xsi:type="dcterms:W3CDTF">2014-02-15T05:50:45Z</dcterms:created>
  <dcterms:modified xsi:type="dcterms:W3CDTF">2021-06-16T08:21:17Z</dcterms:modified>
  <cp:contentStatus/>
</cp:coreProperties>
</file>