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8" r:id="rId2"/>
    <p:sldId id="337" r:id="rId3"/>
    <p:sldId id="335" r:id="rId4"/>
    <p:sldId id="336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急紧天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</a:p>
        </p:txBody>
      </p:sp>
    </p:spTree>
    <p:extLst>
      <p:ext uri="{BB962C8B-B14F-4D97-AF65-F5344CB8AC3E}">
        <p14:creationId xmlns:p14="http://schemas.microsoft.com/office/powerpoint/2010/main" val="402464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二、毀佛殺生乃起因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一波瘟疫起風暴      皆因人心不修持       毀佛殺生乃起因      觸怒神祈滅人跡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  消冤解孽避災殃      正知正見心善良      止於至善且流長</a:t>
            </a:r>
          </a:p>
        </p:txBody>
      </p:sp>
    </p:spTree>
    <p:extLst>
      <p:ext uri="{BB962C8B-B14F-4D97-AF65-F5344CB8AC3E}">
        <p14:creationId xmlns:p14="http://schemas.microsoft.com/office/powerpoint/2010/main" val="182413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三、災劫無孔趁細傳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     災劫無孔趁細傳      如有行功發大願       災消避劫運開來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 一命嗚呼去歸宸    自己造孽自己受    命該絕時仙難拯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四、幸遇皇娘垂金線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             未體自性貫人天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             總隨波浪幾時安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愈迷愈深無止境                不設妙法怎安然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              引回餘蘊返家園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非凡病毒侵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五、欲了孽債功德建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0808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2950</TotalTime>
  <Words>323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今時非凡病毒侵 悟見講</vt:lpstr>
      <vt:lpstr>今時非凡病毒侵 悟見講</vt:lpstr>
      <vt:lpstr>今時非凡病毒侵 悟見講</vt:lpstr>
      <vt:lpstr>今時非凡病毒侵 悟見講</vt:lpstr>
      <vt:lpstr>今時非凡病毒侵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2021-05-14T01:43:33Z</dcterms:modified>
  <cp:contentStatus/>
</cp:coreProperties>
</file>