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4" d="100"/>
          <a:sy n="84" d="100"/>
        </p:scale>
        <p:origin x="636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人命關天談疫苗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一、讓修行人真傷悲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二、先打疫苗都沒錯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三、錯在疫苗不夠打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四、瑞德西韋抗病毒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五、一切錯都在政府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六、亡羊補牢還不慢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七、抗病毒藥快買多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八、疫苗也要快買多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九、不讓國人再害怕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十、救人一命功德大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十一、舉頭三尺有神明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災劫瘟疫不要怕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災劫瘟疫不要怕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災劫瘟疫不要怕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災劫瘟疫不要怕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2973</TotalTime>
  <Words>118</Words>
  <Application>Microsoft Office PowerPoint</Application>
  <PresentationFormat>如螢幕大小 (16:9)</PresentationFormat>
  <Paragraphs>16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人命關天談疫苗 悟見講</vt:lpstr>
      <vt:lpstr>災劫瘟疫不要怕 悟見講</vt:lpstr>
      <vt:lpstr>災劫瘟疫不要怕 悟見講</vt:lpstr>
      <vt:lpstr>災劫瘟疫不要怕 悟見講</vt:lpstr>
      <vt:lpstr>災劫瘟疫不要怕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672</cp:revision>
  <dcterms:created xsi:type="dcterms:W3CDTF">2014-02-15T05:50:45Z</dcterms:created>
  <dcterms:modified xsi:type="dcterms:W3CDTF">2021-06-11T05:29:08Z</dcterms:modified>
  <cp:contentStatus/>
</cp:coreProperties>
</file>