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5" r:id="rId2"/>
    <p:sldId id="336" r:id="rId3"/>
    <p:sldId id="337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世人迷昧染病毒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世人迷昧染病毒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   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世人受先人之影響，均以吃肉為滿足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，殊不知「肉很毒」，尤其是山產之動物，身上經常有什多之病毒藏焉！不可不注意。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芸芸蒼生之堅持吃肉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，皆因「口腹之欲」所害，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以致​​​​於被病毒所感染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，甚至於喪失了寶貴之生命，這又是為何？</a:t>
            </a: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世人迷昧染病毒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二、瘟疫起因於殺生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世間種種災劫，皆因殺害眾生所引起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，是自己所造成，非關他人，只要一心懺悔己之謬誤，及早回頭，娘即令諸瘟神，收回所放之病毒，讓這個地球，恢復原來清淨之地也。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      為何殘忍殺眾生      瘟神執法娘應允      只收心腸不善人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世人迷昧染病毒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三、趕快吃素躲病毒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，没有吃素的人，要學吃素，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為師跟你們說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，在不久的將來，细菌會很多，如果你没有真正好的抵抗力的話，你會犧牲在這一場的浩劫當中。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，才剛剛起步而已，所以你們要好好保重啊！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413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世人迷昧染病毒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四、善氣沖天能化劫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上天降劫，不是一夕之間而有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，而是累積出來的，如果善氣沖天，劫就會消除。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徒兒啊！如果病魔來了，我們要怎麼去幫助眾生呢？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大家一定要有善念，只有善氣沖天，才有可能化轉劫數。</a:t>
            </a:r>
          </a:p>
        </p:txBody>
      </p:sp>
    </p:spTree>
    <p:extLst>
      <p:ext uri="{BB962C8B-B14F-4D97-AF65-F5344CB8AC3E}">
        <p14:creationId xmlns:p14="http://schemas.microsoft.com/office/powerpoint/2010/main" val="402464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世人迷昧染病毒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五、天事人辦渡眾生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這時你們，更要去成全眾生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，能夠吃素的趕快吃素，能夠求道的趕快求道，能夠設佛堂的趕快設佛堂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你要扛起渡化眾生；到達彼岸的使命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，也有責任去安定民心，這才叫做「天事人辦」</a:t>
            </a:r>
          </a:p>
        </p:txBody>
      </p:sp>
    </p:spTree>
    <p:extLst>
      <p:ext uri="{BB962C8B-B14F-4D97-AF65-F5344CB8AC3E}">
        <p14:creationId xmlns:p14="http://schemas.microsoft.com/office/powerpoint/2010/main" val="25360848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2946</TotalTime>
  <Words>433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世人迷昧染病毒 悟見講</vt:lpstr>
      <vt:lpstr>世人迷昧染病毒 悟見講</vt:lpstr>
      <vt:lpstr>世人迷昧染病毒 悟見講</vt:lpstr>
      <vt:lpstr>世人迷昧染病毒 悟見講</vt:lpstr>
      <vt:lpstr>世人迷昧染病毒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668</cp:revision>
  <dcterms:created xsi:type="dcterms:W3CDTF">2014-02-15T05:50:45Z</dcterms:created>
  <dcterms:modified xsi:type="dcterms:W3CDTF">2021-05-14T02:39:21Z</dcterms:modified>
  <cp:contentStatus/>
</cp:coreProperties>
</file>