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00" r:id="rId2"/>
    <p:sldId id="301" r:id="rId3"/>
    <p:sldId id="306" r:id="rId4"/>
    <p:sldId id="305" r:id="rId5"/>
    <p:sldId id="304" r:id="rId6"/>
    <p:sldId id="303" r:id="rId7"/>
    <p:sldId id="302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333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3542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6472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4544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1634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873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不讓病毒來入侵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一、現在人生病之因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為師趁現在，給你們一個觀念，「節飲食，保健康」，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現在的人生很多病原因；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第一「大環境的汙染」。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第二「因果」。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第三「飲食」。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不讓病毒來入侵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二、要有健康的身體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要有健康的身體，才有體力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，才有心情出來修道、辦道。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保重自己的身體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，節飲食、保安康、多運動、多行善積德、心情放開朗、少計較；計較的多，擁有就會很少。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7079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不讓病毒來入侵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三、盡量吃植物較好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剛開始吃素的時候，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或許想吃一點素料，但是要真正讓身體健康，老師建議各位徒兒，盡量吃植物。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如馬鈴薯、紅蘿蔔、青菜這些東西營養就非常夠了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，不但能讓我們身體很健康，而且精神會很好。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6323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不讓病毒來入侵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四、身上的氣要下沉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你們身上的氣要往下沉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，沉到你的腹部，不只對你脾氣毛病能夠改變，對身體也有很大的幫助。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身體的氣只吸到胸部，氧氣吸得很少，身體的活力就不夠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；把氣吸到腹部很深，這個氧氣能夠供應到全身的細胞。所以平常，把手放在腹部吐氣、吸氣。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7752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不讓病毒來入侵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五、烏龜長命龜息法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你們看烏龜，牠呼吸很細很長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，所以牠的壽命很長，那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叫做龜息法。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現在人呼吸太短了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，所以很容易衝動，惡性循環，容易衝動的人，就容易生病。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8325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不讓病毒來入侵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六、腳底要常讓它熱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腳底要時常讓它熱熱的，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要搓腳底、要泡腳。你們的腳，氣血、末梢神經循環好，身體就好，知道嗎？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40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不讓病毒來入侵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七、多到户外走一走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要活得健康，就要以積極的心態來過生活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，不要每天都花時間在電腦、電視機前面，這樣子不大好。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多到户外去走一走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，讓自己能夠接觸大自然，身體才會健康，心情才會愉快。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196367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2936</TotalTime>
  <Words>503</Words>
  <Application>Microsoft Office PowerPoint</Application>
  <PresentationFormat>如螢幕大小 (16:9)</PresentationFormat>
  <Paragraphs>43</Paragraphs>
  <Slides>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不讓病毒來入侵 悟見講</vt:lpstr>
      <vt:lpstr>不讓病毒來入侵 悟見講</vt:lpstr>
      <vt:lpstr>不讓病毒來入侵 悟見講</vt:lpstr>
      <vt:lpstr>不讓病毒來入侵 悟見講</vt:lpstr>
      <vt:lpstr>不讓病毒來入侵 悟見講</vt:lpstr>
      <vt:lpstr>不讓病毒來入侵 悟見講</vt:lpstr>
      <vt:lpstr>不讓病毒來入侵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2021-01-21T05:57:57Z</dcterms:modified>
  <cp:contentStatus/>
</cp:coreProperties>
</file>