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7" r:id="rId2"/>
    <p:sldId id="336" r:id="rId3"/>
    <p:sldId id="338" r:id="rId4"/>
    <p:sldId id="340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一片口罩的省思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一、一片口罩的省思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徒兒啊，面對歷史性的災劫，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心情快不快樂呢？每一天都是活在恐懼當中，深怕下一個就是自己，不知道該如何保護自己，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一片口罩可以暫時不讓病毒侵犯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，有沒有想過，薄薄的一小塊布，卻可以讓徒兒減少口業的造弄，那徒兒是不是該開始反省。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一片口罩的省思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二、不要再造惡孽了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人命是那麽微不足道的脆弱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，再怎麽強悍的個性及驅體，永遠抵抗不住一粒小小的病毒，那麽，人確實是沒什麽了不起，是不是，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身體肉驅，乃是五行之相生相剋而形成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，人間已經夠苦了，為何在成長背景中，還要造惡，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一片口罩的省思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三、造口業的大清算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尤其是一張口，不是惡言，就是善語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，還有徒兒心裏不順己意，就口不擇言，罵天罵地，罵人家祖先，罵人家八代，什麽話都敢說，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現在惡果來臨，病毒給徒兒一個機會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，如果不閉口，或口吐蓮花，就讓眾生嚐嚐造口業的大清算，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一片口罩的省思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四、修口德是很重要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很多徒兒會想，嘴巴說出的話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，跟病毒有什麼關聯，傻徒兒，要想看看，諸天三界仙佛，神明一直在顯化，苦口婆心的教化人心，都是勸眾生從哪修正起，就是口啊，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一句話是很重要，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能幫助人，能殺一個人，能改變一個人，更能毀掉一個人，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一片口罩的省思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五、口不要吃眾生肉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世間種種災劫，皆因殺害眾生所引起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，是自己所造成，非關他人，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只要一心懺悔己之謬誤，及早回頭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，娘即令諸瘟神，收回所放之病毒，讓這個地球，恢復原來清淨之地也。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2972</TotalTime>
  <Words>461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一片口罩的省思 悟見講</vt:lpstr>
      <vt:lpstr>一片口罩的省思 悟見講</vt:lpstr>
      <vt:lpstr>一片口罩的省思 悟見講</vt:lpstr>
      <vt:lpstr>一片口罩的省思 悟見講</vt:lpstr>
      <vt:lpstr>一片口罩的省思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684</cp:revision>
  <dcterms:created xsi:type="dcterms:W3CDTF">2014-02-15T05:50:45Z</dcterms:created>
  <dcterms:modified xsi:type="dcterms:W3CDTF">2021-06-27T03:38:26Z</dcterms:modified>
  <cp:contentStatus/>
</cp:coreProperties>
</file>