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8" r:id="rId2"/>
    <p:sldId id="337" r:id="rId3"/>
    <p:sldId id="336" r:id="rId4"/>
    <p:sldId id="335" r:id="rId5"/>
    <p:sldId id="327" r:id="rId6"/>
    <p:sldId id="332" r:id="rId7"/>
    <p:sldId id="342" r:id="rId8"/>
    <p:sldId id="341" r:id="rId9"/>
    <p:sldId id="340" r:id="rId10"/>
    <p:sldId id="339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AD623BE-A16A-4FD6-91A5-036246078FE5}"/>
    <pc:docChg chg="addSld delSld modSld sldOrd">
      <pc:chgData name="老兄 悟見" userId="d3c841b5715e98f1" providerId="LiveId" clId="{1AD623BE-A16A-4FD6-91A5-036246078FE5}" dt="2020-03-30T06:45:00.532" v="449" actId="2696"/>
      <pc:docMkLst>
        <pc:docMk/>
      </pc:docMkLst>
      <pc:sldChg chg="modSp mod">
        <pc:chgData name="老兄 悟見" userId="d3c841b5715e98f1" providerId="LiveId" clId="{1AD623BE-A16A-4FD6-91A5-036246078FE5}" dt="2020-03-30T06:39:21.191" v="385" actId="207"/>
        <pc:sldMkLst>
          <pc:docMk/>
          <pc:sldMk cId="1471008347" sldId="327"/>
        </pc:sldMkLst>
        <pc:spChg chg="mod">
          <ac:chgData name="老兄 悟見" userId="d3c841b5715e98f1" providerId="LiveId" clId="{1AD623BE-A16A-4FD6-91A5-036246078FE5}" dt="2020-03-30T06:39:21.191" v="385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1AD623BE-A16A-4FD6-91A5-036246078FE5}" dt="2020-03-30T06:41:26.482" v="405"/>
        <pc:sldMkLst>
          <pc:docMk/>
          <pc:sldMk cId="3036333237" sldId="332"/>
        </pc:sldMkLst>
        <pc:spChg chg="mod">
          <ac:chgData name="老兄 悟見" userId="d3c841b5715e98f1" providerId="LiveId" clId="{1AD623BE-A16A-4FD6-91A5-036246078FE5}" dt="2020-03-30T06:41:26.482" v="405"/>
          <ac:spMkLst>
            <pc:docMk/>
            <pc:sldMk cId="3036333237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1AD623BE-A16A-4FD6-91A5-036246078FE5}" dt="2020-03-30T06:45:00.532" v="449" actId="2696"/>
        <pc:sldMkLst>
          <pc:docMk/>
          <pc:sldMk cId="2647880897" sldId="333"/>
        </pc:sldMkLst>
      </pc:sldChg>
      <pc:sldChg chg="add del">
        <pc:chgData name="老兄 悟見" userId="d3c841b5715e98f1" providerId="LiveId" clId="{1AD623BE-A16A-4FD6-91A5-036246078FE5}" dt="2020-03-30T06:44:57.734" v="448" actId="2696"/>
        <pc:sldMkLst>
          <pc:docMk/>
          <pc:sldMk cId="2338085196" sldId="334"/>
        </pc:sldMkLst>
      </pc:sldChg>
      <pc:sldChg chg="modSp add mod ord">
        <pc:chgData name="老兄 悟見" userId="d3c841b5715e98f1" providerId="LiveId" clId="{1AD623BE-A16A-4FD6-91A5-036246078FE5}" dt="2020-03-30T06:36:17.040" v="292" actId="207"/>
        <pc:sldMkLst>
          <pc:docMk/>
          <pc:sldMk cId="2048171451" sldId="335"/>
        </pc:sldMkLst>
        <pc:spChg chg="mod">
          <ac:chgData name="老兄 悟見" userId="d3c841b5715e98f1" providerId="LiveId" clId="{1AD623BE-A16A-4FD6-91A5-036246078FE5}" dt="2020-03-30T06:36:17.040" v="292" actId="207"/>
          <ac:spMkLst>
            <pc:docMk/>
            <pc:sldMk cId="2048171451" sldId="33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1AD623BE-A16A-4FD6-91A5-036246078FE5}" dt="2020-03-30T06:35:34.082" v="277" actId="6549"/>
        <pc:sldMkLst>
          <pc:docMk/>
          <pc:sldMk cId="475342389" sldId="336"/>
        </pc:sldMkLst>
        <pc:spChg chg="mod">
          <ac:chgData name="老兄 悟見" userId="d3c841b5715e98f1" providerId="LiveId" clId="{1AD623BE-A16A-4FD6-91A5-036246078FE5}" dt="2020-03-30T06:35:34.082" v="277" actId="6549"/>
          <ac:spMkLst>
            <pc:docMk/>
            <pc:sldMk cId="475342389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AD623BE-A16A-4FD6-91A5-036246078FE5}" dt="2020-03-30T06:34:16.981" v="252" actId="207"/>
        <pc:sldMkLst>
          <pc:docMk/>
          <pc:sldMk cId="3399464034" sldId="337"/>
        </pc:sldMkLst>
        <pc:spChg chg="mod">
          <ac:chgData name="老兄 悟見" userId="d3c841b5715e98f1" providerId="LiveId" clId="{1AD623BE-A16A-4FD6-91A5-036246078FE5}" dt="2020-03-30T06:34:16.981" v="252" actId="207"/>
          <ac:spMkLst>
            <pc:docMk/>
            <pc:sldMk cId="3399464034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AD623BE-A16A-4FD6-91A5-036246078FE5}" dt="2020-03-30T06:33:30.882" v="241" actId="207"/>
        <pc:sldMkLst>
          <pc:docMk/>
          <pc:sldMk cId="388508138" sldId="338"/>
        </pc:sldMkLst>
        <pc:spChg chg="mod">
          <ac:chgData name="老兄 悟見" userId="d3c841b5715e98f1" providerId="LiveId" clId="{1AD623BE-A16A-4FD6-91A5-036246078FE5}" dt="2020-03-30T06:33:30.882" v="241" actId="207"/>
          <ac:spMkLst>
            <pc:docMk/>
            <pc:sldMk cId="388508138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4:46.650" v="447" actId="207"/>
        <pc:sldMkLst>
          <pc:docMk/>
          <pc:sldMk cId="1598230482" sldId="339"/>
        </pc:sldMkLst>
        <pc:spChg chg="mod">
          <ac:chgData name="老兄 悟見" userId="d3c841b5715e98f1" providerId="LiveId" clId="{1AD623BE-A16A-4FD6-91A5-036246078FE5}" dt="2020-03-30T06:44:46.650" v="447" actId="207"/>
          <ac:spMkLst>
            <pc:docMk/>
            <pc:sldMk cId="1598230482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3:59.092" v="438"/>
        <pc:sldMkLst>
          <pc:docMk/>
          <pc:sldMk cId="1588741241" sldId="340"/>
        </pc:sldMkLst>
        <pc:spChg chg="mod">
          <ac:chgData name="老兄 悟見" userId="d3c841b5715e98f1" providerId="LiveId" clId="{1AD623BE-A16A-4FD6-91A5-036246078FE5}" dt="2020-03-30T06:43:59.092" v="438"/>
          <ac:spMkLst>
            <pc:docMk/>
            <pc:sldMk cId="1588741241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2:55.566" v="424" actId="207"/>
        <pc:sldMkLst>
          <pc:docMk/>
          <pc:sldMk cId="1611058771" sldId="341"/>
        </pc:sldMkLst>
        <pc:spChg chg="mod">
          <ac:chgData name="老兄 悟見" userId="d3c841b5715e98f1" providerId="LiveId" clId="{1AD623BE-A16A-4FD6-91A5-036246078FE5}" dt="2020-03-30T06:42:55.566" v="424" actId="207"/>
          <ac:spMkLst>
            <pc:docMk/>
            <pc:sldMk cId="1611058771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AD623BE-A16A-4FD6-91A5-036246078FE5}" dt="2020-03-30T06:41:33.945" v="412"/>
        <pc:sldMkLst>
          <pc:docMk/>
          <pc:sldMk cId="874333740" sldId="342"/>
        </pc:sldMkLst>
        <pc:spChg chg="mod">
          <ac:chgData name="老兄 悟見" userId="d3c841b5715e98f1" providerId="LiveId" clId="{1AD623BE-A16A-4FD6-91A5-036246078FE5}" dt="2020-03-30T06:41:33.945" v="412"/>
          <ac:spMkLst>
            <pc:docMk/>
            <pc:sldMk cId="874333740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85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、今后年年皆有劫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平安无恙化灾厄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身心安泰永美好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今后年年皆有劫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大灾小难时呈现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污染河道与水源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加上人畜互传染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0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23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二、苦痛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4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34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四、唯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有者身痒抓不停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愈抓愈痒苦难言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817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五、皆因人心不修持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乞    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国灾域起慌乱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33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人云亦云非重要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33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105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一場瘟疫的災難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9442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7412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2737</TotalTime>
  <Words>695</Words>
  <Application>Microsoft Office PowerPoint</Application>
  <PresentationFormat>如螢幕大小 (16:9)</PresentationFormat>
  <Paragraphs>61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一場瘟疫的災難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607</cp:revision>
  <dcterms:created xsi:type="dcterms:W3CDTF">2014-02-15T05:50:45Z</dcterms:created>
  <dcterms:modified xsi:type="dcterms:W3CDTF">2020-03-30T06:45:03Z</dcterms:modified>
  <cp:contentStatus/>
</cp:coreProperties>
</file>