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sldIdLst>
    <p:sldId id="339" r:id="rId2"/>
    <p:sldId id="338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2021/4/30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陰聲慘慘令人酸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仙佛云：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   觀看四面鬼叫聲                 陰聲慘慘令人酸                  菩提覺路不自創                   薩陀自性變污泥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生死骨如山          因果復循環         欲消冤孽債         還須德為先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太上感應篇：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禍福無門，唯人自召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三世因果經亦云：  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一切世間、男女老少、貧賤富貴，不管是享福不盡，或受苦無窮，皆是前生因果之報。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924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陰聲慘慘令人酸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求道吃素消愆快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所以要入避難之雲城，最基本的條件要有求道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，有眞修行，還要清口茹素，因為清口茹素，就是斬斷－切跟衆生的惡緣，再加上行功了愿，修身養性，才能脱劫，逢凶化吉。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上天老母说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身中剧毒无药医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惟独吃素可避免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免去毒素与毒菌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平安昌泰体健康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4363185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2929</TotalTime>
  <Words>207</Words>
  <Application>Microsoft Office PowerPoint</Application>
  <PresentationFormat>如螢幕大小 (16:9)</PresentationFormat>
  <Paragraphs>12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Wingdings 2</vt:lpstr>
      <vt:lpstr>科技</vt:lpstr>
      <vt:lpstr>陰聲慘慘令人酸 悟見講</vt:lpstr>
      <vt:lpstr>陰聲慘慘令人酸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657</cp:revision>
  <dcterms:created xsi:type="dcterms:W3CDTF">2014-02-15T05:50:45Z</dcterms:created>
  <dcterms:modified xsi:type="dcterms:W3CDTF">2021-04-30T05:48:46Z</dcterms:modified>
  <cp:contentStatus/>
</cp:coreProperties>
</file>