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29" r:id="rId2"/>
    <p:sldId id="332" r:id="rId3"/>
    <p:sldId id="331" r:id="rId4"/>
    <p:sldId id="330" r:id="rId5"/>
    <p:sldId id="315" r:id="rId6"/>
    <p:sldId id="325" r:id="rId7"/>
    <p:sldId id="314" r:id="rId8"/>
    <p:sldId id="318" r:id="rId9"/>
    <p:sldId id="326" r:id="rId10"/>
    <p:sldId id="317" r:id="rId11"/>
    <p:sldId id="328" r:id="rId12"/>
    <p:sldId id="327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2593" autoAdjust="0"/>
  </p:normalViewPr>
  <p:slideViewPr>
    <p:cSldViewPr>
      <p:cViewPr varScale="1">
        <p:scale>
          <a:sx n="61" d="100"/>
          <a:sy n="61" d="100"/>
        </p:scale>
        <p:origin x="727" y="7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2017/8/12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2017/8/12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96544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降道降劫之因由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03633"/>
            <a:ext cx="7704856" cy="4536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21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96544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降道降劫之因由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六、上天降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那些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劫難</a:t>
            </a:r>
            <a:endParaRPr lang="zh-TW" altLang="en-US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無極老母說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這種災那種難不為其論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最怕這水火風刷洗全球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黑七七四十九無有日月 　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開地府放鬼魂齊把命勾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黑漆漆陰森森寒光滿世 　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齊討債命還命債將錢酬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十分中死七分三分受苦 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只死得血成河骨堆山坵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4022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96544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降道降劫之因由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七、人如何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躲劫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避難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三天主考說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世界末日現危機　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全求倒懸萬民淒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欲尋桃源何處有 　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惟修天道是歸宿</a:t>
            </a: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無極老母說</a:t>
            </a:r>
            <a:endParaRPr lang="en-US" altLang="zh-TW" sz="32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千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條路萬條路無有生路 　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逢生路惟一貫天道速求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想脫劫想避難速立功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果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為母我命仙佛護兒優游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醒悟者隨母我無極而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返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不醒悟遭浩劫打入牢囚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0253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96544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降道降劫之因由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、不修道難躲災劫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無極老母說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得天道再不可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三心二意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智慧劍斬牽纏名利速丟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如若是貪凡情背理忘聖 　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九九劫打殘靈地獄來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囚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明機運識天意方是賢儔 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真天道在暗選拔取賢僚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現時下天開科那個知曉 　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希聖賢希仙真在己勤勞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三千六四萬八全然有份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行得遲走得慢枉自嚎啕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明白了時機運隨母而返 　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不識時生癡心大劫難逃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50433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96544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降道降劫之因由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50212"/>
            <a:ext cx="7488833" cy="464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25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96544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降道降劫之因由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4365"/>
            <a:ext cx="7200800" cy="4761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68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96544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降道降劫之因由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035" y="169751"/>
            <a:ext cx="6405331" cy="480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30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96544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降道降劫之因由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一、降道是老母諾言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無極老母說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娘                              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何時方把家還，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母言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答                    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期末大開普渡。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時下運已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                       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母降道，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差三佛辦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                             普渡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收圓。</a:t>
            </a: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196422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96544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降道降劫之因由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二、拯救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生靈而降道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六萬年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清算                  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於此時 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分玉石分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善惡             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得這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玉石                 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焚不判 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垂金線現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靈光                     海內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舟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條路萬條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路                 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有生路　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逢生路惟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一貫                        天道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速求</a:t>
            </a: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97859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96544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降道降劫之因由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三、人心敗壞而降劫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不想亙古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來                    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劫何有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堯舜禹聖安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邦                            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悠悠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正天心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順          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何劫降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人心邪惡孽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召                         浩劫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橫流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94556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96544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降道降劫之因由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四、人失綱常災劫降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極老母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君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不君臣不臣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                      父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不父子不子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                  夫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不義婦失規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              兄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不寬弟不忍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                朋友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失信</a:t>
            </a:r>
          </a:p>
          <a:p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為士者只談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理不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按理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為農者挪桑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界真理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究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為工者他不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講精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勤堅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樸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為商者賣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假貨誆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哄愚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流</a:t>
            </a:r>
            <a:endParaRPr lang="zh-TW" altLang="en-US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690091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96544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降道降劫之因由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、修行缺德災劫降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極老母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僧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家子失卻了三皈五戒、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道家子變左旁正法全丟、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儒家子讀皮毛假自稱聖。</a:t>
            </a: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時下如果是無此劫降 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舉世上再無有一個賢儔</a:t>
            </a: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69413994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255</TotalTime>
  <Words>278</Words>
  <Application>Microsoft Office PowerPoint</Application>
  <PresentationFormat>如螢幕大小 (16:9)</PresentationFormat>
  <Paragraphs>146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全真細隸書</vt:lpstr>
      <vt:lpstr>微軟正黑體</vt:lpstr>
      <vt:lpstr>標楷體</vt:lpstr>
      <vt:lpstr>Arial</vt:lpstr>
      <vt:lpstr>Franklin Gothic Book</vt:lpstr>
      <vt:lpstr>Wingdings 2</vt:lpstr>
      <vt:lpstr>科技</vt:lpstr>
      <vt:lpstr>降道降劫之因由 悟見講                  </vt:lpstr>
      <vt:lpstr>降道降劫之因由 悟見講                  </vt:lpstr>
      <vt:lpstr>降道降劫之因由 悟見講                  </vt:lpstr>
      <vt:lpstr>降道降劫之因由 悟見講                  </vt:lpstr>
      <vt:lpstr>降道降劫之因由 悟見講                  </vt:lpstr>
      <vt:lpstr>降道降劫之因由 悟見講                  </vt:lpstr>
      <vt:lpstr>降道降劫之因由 悟見講                  </vt:lpstr>
      <vt:lpstr>降道降劫之因由 悟見講                  </vt:lpstr>
      <vt:lpstr>降道降劫之因由 悟見講                  </vt:lpstr>
      <vt:lpstr>降道降劫之因由 悟見講                  </vt:lpstr>
      <vt:lpstr>降道降劫之因由 悟見講                  </vt:lpstr>
      <vt:lpstr>降道降劫之因由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75</cp:revision>
  <dcterms:created xsi:type="dcterms:W3CDTF">2014-02-15T05:50:45Z</dcterms:created>
  <dcterms:modified xsi:type="dcterms:W3CDTF">2017-08-12T13:54:10Z</dcterms:modified>
</cp:coreProperties>
</file>